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7"/>
  </p:notesMasterIdLst>
  <p:sldIdLst>
    <p:sldId id="256" r:id="rId2"/>
    <p:sldId id="258" r:id="rId3"/>
    <p:sldId id="260" r:id="rId4"/>
    <p:sldId id="306" r:id="rId5"/>
    <p:sldId id="304" r:id="rId6"/>
    <p:sldId id="305" r:id="rId7"/>
    <p:sldId id="295" r:id="rId8"/>
    <p:sldId id="264" r:id="rId9"/>
    <p:sldId id="266" r:id="rId10"/>
    <p:sldId id="265" r:id="rId11"/>
    <p:sldId id="267" r:id="rId12"/>
    <p:sldId id="303" r:id="rId13"/>
    <p:sldId id="307" r:id="rId14"/>
    <p:sldId id="298" r:id="rId15"/>
    <p:sldId id="263" r:id="rId16"/>
    <p:sldId id="299" r:id="rId17"/>
    <p:sldId id="301" r:id="rId18"/>
    <p:sldId id="302" r:id="rId19"/>
    <p:sldId id="308" r:id="rId20"/>
    <p:sldId id="313" r:id="rId21"/>
    <p:sldId id="309" r:id="rId22"/>
    <p:sldId id="310" r:id="rId23"/>
    <p:sldId id="311" r:id="rId24"/>
    <p:sldId id="312" r:id="rId25"/>
    <p:sldId id="275" r:id="rId26"/>
  </p:sldIdLst>
  <p:sldSz cx="9144000" cy="5143500" type="screen16x9"/>
  <p:notesSz cx="6858000" cy="9144000"/>
  <p:embeddedFontLst>
    <p:embeddedFont>
      <p:font typeface="Chonburi" pitchFamily="2" charset="-34"/>
      <p:regular r:id="rId28"/>
    </p:embeddedFont>
    <p:embeddedFont>
      <p:font typeface="Hind Madurai" panose="02000000000000000000" pitchFamily="2" charset="77"/>
      <p:regular r:id="rId29"/>
      <p:bold r:id="rId30"/>
    </p:embeddedFont>
    <p:embeddedFont>
      <p:font typeface="Hind Madurai Medium" panose="020B0604020202020204" pitchFamily="34" charset="0"/>
      <p:regular r:id="rId31"/>
      <p:bold r:id="rId32"/>
    </p:embeddedFont>
    <p:embeddedFont>
      <p:font typeface="Inconsolata ExtraBold" panose="020F0502020204030204" pitchFamily="34" charset="0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8B5E8D-2E9A-4361-9D77-34D2059EB0E6}">
  <a:tblStyle styleId="{A38B5E8D-2E9A-4361-9D77-34D2059EB0E6}" styleName="Table_0">
    <a:wholeTbl>
      <a:tcTxStyle b="off" i="off">
        <a:font>
          <a:latin typeface="Arial"/>
          <a:ea typeface="Arial"/>
          <a:cs typeface="Arial"/>
        </a:font>
        <a:srgbClr val="3A3737"/>
      </a:tcTxStyle>
      <a:tcStyle>
        <a:tcBdr>
          <a:left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CC5FBD-C176-437D-AD11-3BCD986F9B5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40"/>
  </p:normalViewPr>
  <p:slideViewPr>
    <p:cSldViewPr snapToGrid="0">
      <p:cViewPr varScale="1">
        <p:scale>
          <a:sx n="155" d="100"/>
          <a:sy n="155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g1c22298fbb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3" name="Google Shape;2963;g1c22298fbb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16f4a803e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16f4a803e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16f4a803e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16f4a803e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759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16f4a803e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16f4a803e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302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116f4a803e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116f4a803e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585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116f4a803e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116f4a803e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116f4a803e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116f4a803e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799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116f4a803e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116f4a803e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105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116f4a803e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116f4a803e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64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16f4a803e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16f4a803e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549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16f4a803e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16f4a803e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950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16f4a803e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16f4a803e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035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16f4a803e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16f4a803e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582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16f4a803e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16f4a803e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240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16f4a803e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16f4a803e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309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2" name="Google Shape;5592;g1b7bab4082d_0_3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3" name="Google Shape;5593;g1b7bab4082d_0_3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16f4a803e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16f4a803e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609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16f4a803e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16f4a803e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644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16f4a803e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16f4a803e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64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db0f9523dd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db0f9523dd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347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1b7bab4082d_0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1b7bab4082d_0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Google Shape;3118;gdb0f9523d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9" name="Google Shape;3119;gdb0f9523d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1940348" flipH="1">
            <a:off x="802901" y="-557721"/>
            <a:ext cx="8520727" cy="6438185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rgbClr val="21252B">
              <a:alpha val="4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25800" y="1483500"/>
            <a:ext cx="5305200" cy="158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25800" y="3199825"/>
            <a:ext cx="5305200" cy="46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dk1"/>
                </a:solidFill>
                <a:latin typeface="Hind Madurai Medium"/>
                <a:ea typeface="Hind Madurai Medium"/>
                <a:cs typeface="Hind Madurai Medium"/>
                <a:sym typeface="Hind Madurai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-6192663">
            <a:off x="7466800" y="343477"/>
            <a:ext cx="434486" cy="162937"/>
            <a:chOff x="2665615" y="3966103"/>
            <a:chExt cx="345380" cy="129514"/>
          </a:xfrm>
        </p:grpSpPr>
        <p:sp>
          <p:nvSpPr>
            <p:cNvPr id="13" name="Google Shape;13;p2"/>
            <p:cNvSpPr/>
            <p:nvPr/>
          </p:nvSpPr>
          <p:spPr>
            <a:xfrm>
              <a:off x="2668473" y="3992584"/>
              <a:ext cx="279037" cy="67568"/>
            </a:xfrm>
            <a:custGeom>
              <a:avLst/>
              <a:gdLst/>
              <a:ahLst/>
              <a:cxnLst/>
              <a:rect l="l" t="t" r="r" b="b"/>
              <a:pathLst>
                <a:path w="8883" h="2151" extrusionOk="0">
                  <a:moveTo>
                    <a:pt x="7889" y="0"/>
                  </a:moveTo>
                  <a:cubicBezTo>
                    <a:pt x="7841" y="0"/>
                    <a:pt x="7793" y="3"/>
                    <a:pt x="7744" y="9"/>
                  </a:cubicBezTo>
                  <a:lnTo>
                    <a:pt x="918" y="846"/>
                  </a:lnTo>
                  <a:cubicBezTo>
                    <a:pt x="388" y="909"/>
                    <a:pt x="1" y="1320"/>
                    <a:pt x="57" y="1763"/>
                  </a:cubicBezTo>
                  <a:lnTo>
                    <a:pt x="78" y="1953"/>
                  </a:lnTo>
                  <a:cubicBezTo>
                    <a:pt x="82" y="1967"/>
                    <a:pt x="85" y="1985"/>
                    <a:pt x="89" y="1999"/>
                  </a:cubicBezTo>
                  <a:cubicBezTo>
                    <a:pt x="94" y="1997"/>
                    <a:pt x="100" y="1996"/>
                    <a:pt x="105" y="1996"/>
                  </a:cubicBezTo>
                  <a:cubicBezTo>
                    <a:pt x="132" y="1996"/>
                    <a:pt x="154" y="2016"/>
                    <a:pt x="184" y="2016"/>
                  </a:cubicBezTo>
                  <a:cubicBezTo>
                    <a:pt x="184" y="2002"/>
                    <a:pt x="191" y="1960"/>
                    <a:pt x="191" y="1946"/>
                  </a:cubicBezTo>
                  <a:lnTo>
                    <a:pt x="166" y="1767"/>
                  </a:lnTo>
                  <a:cubicBezTo>
                    <a:pt x="117" y="1370"/>
                    <a:pt x="447" y="979"/>
                    <a:pt x="929" y="920"/>
                  </a:cubicBezTo>
                  <a:lnTo>
                    <a:pt x="7754" y="83"/>
                  </a:lnTo>
                  <a:cubicBezTo>
                    <a:pt x="7798" y="78"/>
                    <a:pt x="7842" y="75"/>
                    <a:pt x="7885" y="75"/>
                  </a:cubicBezTo>
                  <a:cubicBezTo>
                    <a:pt x="8311" y="75"/>
                    <a:pt x="8669" y="338"/>
                    <a:pt x="8714" y="702"/>
                  </a:cubicBezTo>
                  <a:lnTo>
                    <a:pt x="8738" y="892"/>
                  </a:lnTo>
                  <a:cubicBezTo>
                    <a:pt x="8788" y="1289"/>
                    <a:pt x="8436" y="1661"/>
                    <a:pt x="7955" y="1721"/>
                  </a:cubicBezTo>
                  <a:lnTo>
                    <a:pt x="5104" y="2073"/>
                  </a:lnTo>
                  <a:cubicBezTo>
                    <a:pt x="5037" y="2076"/>
                    <a:pt x="5044" y="2150"/>
                    <a:pt x="5091" y="2150"/>
                  </a:cubicBezTo>
                  <a:cubicBezTo>
                    <a:pt x="5093" y="2150"/>
                    <a:pt x="5095" y="2150"/>
                    <a:pt x="5097" y="2150"/>
                  </a:cubicBezTo>
                  <a:lnTo>
                    <a:pt x="7965" y="1798"/>
                  </a:lnTo>
                  <a:cubicBezTo>
                    <a:pt x="8496" y="1732"/>
                    <a:pt x="8883" y="1320"/>
                    <a:pt x="8830" y="881"/>
                  </a:cubicBezTo>
                  <a:lnTo>
                    <a:pt x="8805" y="688"/>
                  </a:lnTo>
                  <a:cubicBezTo>
                    <a:pt x="8757" y="289"/>
                    <a:pt x="8359" y="0"/>
                    <a:pt x="7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66714" y="3990731"/>
              <a:ext cx="282681" cy="71086"/>
            </a:xfrm>
            <a:custGeom>
              <a:avLst/>
              <a:gdLst/>
              <a:ahLst/>
              <a:cxnLst/>
              <a:rect l="l" t="t" r="r" b="b"/>
              <a:pathLst>
                <a:path w="8999" h="2263" extrusionOk="0">
                  <a:moveTo>
                    <a:pt x="183" y="1580"/>
                  </a:moveTo>
                  <a:cubicBezTo>
                    <a:pt x="166" y="1647"/>
                    <a:pt x="162" y="1717"/>
                    <a:pt x="166" y="1787"/>
                  </a:cubicBezTo>
                  <a:cubicBezTo>
                    <a:pt x="159" y="1717"/>
                    <a:pt x="166" y="1647"/>
                    <a:pt x="183" y="1580"/>
                  </a:cubicBezTo>
                  <a:close/>
                  <a:moveTo>
                    <a:pt x="7941" y="0"/>
                  </a:moveTo>
                  <a:cubicBezTo>
                    <a:pt x="7893" y="0"/>
                    <a:pt x="7845" y="3"/>
                    <a:pt x="7796" y="9"/>
                  </a:cubicBezTo>
                  <a:lnTo>
                    <a:pt x="971" y="849"/>
                  </a:lnTo>
                  <a:cubicBezTo>
                    <a:pt x="408" y="915"/>
                    <a:pt x="1" y="1355"/>
                    <a:pt x="57" y="1826"/>
                  </a:cubicBezTo>
                  <a:lnTo>
                    <a:pt x="82" y="2019"/>
                  </a:lnTo>
                  <a:cubicBezTo>
                    <a:pt x="82" y="2033"/>
                    <a:pt x="85" y="2047"/>
                    <a:pt x="89" y="2058"/>
                  </a:cubicBezTo>
                  <a:cubicBezTo>
                    <a:pt x="92" y="2075"/>
                    <a:pt x="103" y="2093"/>
                    <a:pt x="117" y="2100"/>
                  </a:cubicBezTo>
                  <a:cubicBezTo>
                    <a:pt x="125" y="2106"/>
                    <a:pt x="139" y="2111"/>
                    <a:pt x="151" y="2111"/>
                  </a:cubicBezTo>
                  <a:cubicBezTo>
                    <a:pt x="154" y="2111"/>
                    <a:pt x="156" y="2111"/>
                    <a:pt x="159" y="2110"/>
                  </a:cubicBezTo>
                  <a:cubicBezTo>
                    <a:pt x="162" y="2110"/>
                    <a:pt x="169" y="2114"/>
                    <a:pt x="180" y="2117"/>
                  </a:cubicBezTo>
                  <a:cubicBezTo>
                    <a:pt x="191" y="2121"/>
                    <a:pt x="205" y="2125"/>
                    <a:pt x="222" y="2128"/>
                  </a:cubicBezTo>
                  <a:cubicBezTo>
                    <a:pt x="229" y="2132"/>
                    <a:pt x="240" y="2132"/>
                    <a:pt x="247" y="2132"/>
                  </a:cubicBezTo>
                  <a:cubicBezTo>
                    <a:pt x="278" y="2128"/>
                    <a:pt x="303" y="2096"/>
                    <a:pt x="296" y="2068"/>
                  </a:cubicBezTo>
                  <a:cubicBezTo>
                    <a:pt x="296" y="2068"/>
                    <a:pt x="296" y="2065"/>
                    <a:pt x="296" y="2065"/>
                  </a:cubicBezTo>
                  <a:cubicBezTo>
                    <a:pt x="296" y="2061"/>
                    <a:pt x="296" y="2054"/>
                    <a:pt x="299" y="2044"/>
                  </a:cubicBezTo>
                  <a:cubicBezTo>
                    <a:pt x="299" y="2026"/>
                    <a:pt x="303" y="2012"/>
                    <a:pt x="299" y="1998"/>
                  </a:cubicBezTo>
                  <a:lnTo>
                    <a:pt x="278" y="1819"/>
                  </a:lnTo>
                  <a:cubicBezTo>
                    <a:pt x="233" y="1439"/>
                    <a:pt x="553" y="1088"/>
                    <a:pt x="992" y="1035"/>
                  </a:cubicBezTo>
                  <a:lnTo>
                    <a:pt x="7817" y="195"/>
                  </a:lnTo>
                  <a:cubicBezTo>
                    <a:pt x="7857" y="190"/>
                    <a:pt x="7897" y="188"/>
                    <a:pt x="7936" y="188"/>
                  </a:cubicBezTo>
                  <a:cubicBezTo>
                    <a:pt x="8336" y="188"/>
                    <a:pt x="8676" y="428"/>
                    <a:pt x="8717" y="764"/>
                  </a:cubicBezTo>
                  <a:lnTo>
                    <a:pt x="8738" y="954"/>
                  </a:lnTo>
                  <a:cubicBezTo>
                    <a:pt x="8784" y="1323"/>
                    <a:pt x="8454" y="1671"/>
                    <a:pt x="8004" y="1724"/>
                  </a:cubicBezTo>
                  <a:lnTo>
                    <a:pt x="5153" y="2075"/>
                  </a:lnTo>
                  <a:cubicBezTo>
                    <a:pt x="5122" y="2079"/>
                    <a:pt x="5094" y="2089"/>
                    <a:pt x="5076" y="2114"/>
                  </a:cubicBezTo>
                  <a:cubicBezTo>
                    <a:pt x="5062" y="2132"/>
                    <a:pt x="5051" y="2160"/>
                    <a:pt x="5055" y="2184"/>
                  </a:cubicBezTo>
                  <a:cubicBezTo>
                    <a:pt x="5061" y="2232"/>
                    <a:pt x="5099" y="2263"/>
                    <a:pt x="5148" y="2263"/>
                  </a:cubicBezTo>
                  <a:cubicBezTo>
                    <a:pt x="5153" y="2263"/>
                    <a:pt x="5159" y="2262"/>
                    <a:pt x="5164" y="2262"/>
                  </a:cubicBezTo>
                  <a:lnTo>
                    <a:pt x="8028" y="1910"/>
                  </a:lnTo>
                  <a:cubicBezTo>
                    <a:pt x="8587" y="1843"/>
                    <a:pt x="8998" y="1404"/>
                    <a:pt x="8942" y="930"/>
                  </a:cubicBezTo>
                  <a:lnTo>
                    <a:pt x="8917" y="740"/>
                  </a:lnTo>
                  <a:cubicBezTo>
                    <a:pt x="8866" y="310"/>
                    <a:pt x="8440" y="0"/>
                    <a:pt x="7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667500" y="3990794"/>
              <a:ext cx="281896" cy="71558"/>
            </a:xfrm>
            <a:custGeom>
              <a:avLst/>
              <a:gdLst/>
              <a:ahLst/>
              <a:cxnLst/>
              <a:rect l="l" t="t" r="r" b="b"/>
              <a:pathLst>
                <a:path w="8974" h="2278" extrusionOk="0">
                  <a:moveTo>
                    <a:pt x="7922" y="1"/>
                  </a:moveTo>
                  <a:cubicBezTo>
                    <a:pt x="7873" y="1"/>
                    <a:pt x="7822" y="4"/>
                    <a:pt x="7771" y="10"/>
                  </a:cubicBezTo>
                  <a:lnTo>
                    <a:pt x="946" y="847"/>
                  </a:lnTo>
                  <a:cubicBezTo>
                    <a:pt x="383" y="913"/>
                    <a:pt x="0" y="1335"/>
                    <a:pt x="60" y="1806"/>
                  </a:cubicBezTo>
                  <a:lnTo>
                    <a:pt x="123" y="2270"/>
                  </a:lnTo>
                  <a:cubicBezTo>
                    <a:pt x="153" y="2261"/>
                    <a:pt x="175" y="2257"/>
                    <a:pt x="196" y="2257"/>
                  </a:cubicBezTo>
                  <a:cubicBezTo>
                    <a:pt x="225" y="2257"/>
                    <a:pt x="253" y="2265"/>
                    <a:pt x="296" y="2277"/>
                  </a:cubicBezTo>
                  <a:lnTo>
                    <a:pt x="250" y="1869"/>
                  </a:lnTo>
                  <a:cubicBezTo>
                    <a:pt x="204" y="1490"/>
                    <a:pt x="528" y="1086"/>
                    <a:pt x="967" y="1033"/>
                  </a:cubicBezTo>
                  <a:lnTo>
                    <a:pt x="7792" y="196"/>
                  </a:lnTo>
                  <a:cubicBezTo>
                    <a:pt x="7835" y="191"/>
                    <a:pt x="7876" y="189"/>
                    <a:pt x="7917" y="189"/>
                  </a:cubicBezTo>
                  <a:cubicBezTo>
                    <a:pt x="8315" y="189"/>
                    <a:pt x="8651" y="428"/>
                    <a:pt x="8692" y="762"/>
                  </a:cubicBezTo>
                  <a:lnTo>
                    <a:pt x="8713" y="956"/>
                  </a:lnTo>
                  <a:cubicBezTo>
                    <a:pt x="8759" y="1325"/>
                    <a:pt x="8432" y="1669"/>
                    <a:pt x="7979" y="1722"/>
                  </a:cubicBezTo>
                  <a:lnTo>
                    <a:pt x="5128" y="2073"/>
                  </a:lnTo>
                  <a:cubicBezTo>
                    <a:pt x="5100" y="2077"/>
                    <a:pt x="5072" y="2087"/>
                    <a:pt x="5051" y="2112"/>
                  </a:cubicBezTo>
                  <a:cubicBezTo>
                    <a:pt x="5037" y="2130"/>
                    <a:pt x="5030" y="2158"/>
                    <a:pt x="5030" y="2182"/>
                  </a:cubicBezTo>
                  <a:cubicBezTo>
                    <a:pt x="5036" y="2230"/>
                    <a:pt x="5074" y="2261"/>
                    <a:pt x="5123" y="2261"/>
                  </a:cubicBezTo>
                  <a:cubicBezTo>
                    <a:pt x="5128" y="2261"/>
                    <a:pt x="5134" y="2260"/>
                    <a:pt x="5139" y="2260"/>
                  </a:cubicBezTo>
                  <a:lnTo>
                    <a:pt x="8003" y="1908"/>
                  </a:lnTo>
                  <a:cubicBezTo>
                    <a:pt x="8566" y="1841"/>
                    <a:pt x="8973" y="1402"/>
                    <a:pt x="8917" y="931"/>
                  </a:cubicBezTo>
                  <a:lnTo>
                    <a:pt x="8892" y="738"/>
                  </a:lnTo>
                  <a:cubicBezTo>
                    <a:pt x="8841" y="310"/>
                    <a:pt x="8419" y="1"/>
                    <a:pt x="7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665615" y="3989035"/>
              <a:ext cx="285665" cy="74982"/>
            </a:xfrm>
            <a:custGeom>
              <a:avLst/>
              <a:gdLst/>
              <a:ahLst/>
              <a:cxnLst/>
              <a:rect l="l" t="t" r="r" b="b"/>
              <a:pathLst>
                <a:path w="9094" h="2387" extrusionOk="0">
                  <a:moveTo>
                    <a:pt x="7977" y="111"/>
                  </a:moveTo>
                  <a:cubicBezTo>
                    <a:pt x="8449" y="111"/>
                    <a:pt x="8848" y="400"/>
                    <a:pt x="8896" y="801"/>
                  </a:cubicBezTo>
                  <a:lnTo>
                    <a:pt x="8921" y="991"/>
                  </a:lnTo>
                  <a:cubicBezTo>
                    <a:pt x="8974" y="1433"/>
                    <a:pt x="8587" y="1845"/>
                    <a:pt x="8056" y="1911"/>
                  </a:cubicBezTo>
                  <a:lnTo>
                    <a:pt x="5192" y="2263"/>
                  </a:lnTo>
                  <a:cubicBezTo>
                    <a:pt x="5190" y="2263"/>
                    <a:pt x="5189" y="2263"/>
                    <a:pt x="5187" y="2263"/>
                  </a:cubicBezTo>
                  <a:cubicBezTo>
                    <a:pt x="5155" y="2263"/>
                    <a:pt x="5136" y="2227"/>
                    <a:pt x="5153" y="2203"/>
                  </a:cubicBezTo>
                  <a:cubicBezTo>
                    <a:pt x="5164" y="2193"/>
                    <a:pt x="5178" y="2186"/>
                    <a:pt x="5195" y="2186"/>
                  </a:cubicBezTo>
                  <a:lnTo>
                    <a:pt x="8049" y="1834"/>
                  </a:lnTo>
                  <a:cubicBezTo>
                    <a:pt x="8527" y="1774"/>
                    <a:pt x="8879" y="1402"/>
                    <a:pt x="8829" y="1005"/>
                  </a:cubicBezTo>
                  <a:lnTo>
                    <a:pt x="8805" y="815"/>
                  </a:lnTo>
                  <a:cubicBezTo>
                    <a:pt x="8760" y="451"/>
                    <a:pt x="8402" y="188"/>
                    <a:pt x="7976" y="188"/>
                  </a:cubicBezTo>
                  <a:cubicBezTo>
                    <a:pt x="7933" y="188"/>
                    <a:pt x="7889" y="191"/>
                    <a:pt x="7845" y="196"/>
                  </a:cubicBezTo>
                  <a:lnTo>
                    <a:pt x="1020" y="1033"/>
                  </a:lnTo>
                  <a:cubicBezTo>
                    <a:pt x="559" y="1089"/>
                    <a:pt x="204" y="1507"/>
                    <a:pt x="254" y="1932"/>
                  </a:cubicBezTo>
                  <a:lnTo>
                    <a:pt x="289" y="2259"/>
                  </a:lnTo>
                  <a:cubicBezTo>
                    <a:pt x="277" y="2259"/>
                    <a:pt x="264" y="2258"/>
                    <a:pt x="250" y="2258"/>
                  </a:cubicBezTo>
                  <a:cubicBezTo>
                    <a:pt x="243" y="2258"/>
                    <a:pt x="236" y="2258"/>
                    <a:pt x="229" y="2259"/>
                  </a:cubicBezTo>
                  <a:lnTo>
                    <a:pt x="173" y="1855"/>
                  </a:lnTo>
                  <a:cubicBezTo>
                    <a:pt x="120" y="1416"/>
                    <a:pt x="489" y="1022"/>
                    <a:pt x="1013" y="955"/>
                  </a:cubicBezTo>
                  <a:lnTo>
                    <a:pt x="7838" y="119"/>
                  </a:lnTo>
                  <a:cubicBezTo>
                    <a:pt x="7885" y="113"/>
                    <a:pt x="7932" y="111"/>
                    <a:pt x="7977" y="111"/>
                  </a:cubicBezTo>
                  <a:close/>
                  <a:moveTo>
                    <a:pt x="7976" y="1"/>
                  </a:moveTo>
                  <a:cubicBezTo>
                    <a:pt x="7926" y="1"/>
                    <a:pt x="7875" y="4"/>
                    <a:pt x="7824" y="10"/>
                  </a:cubicBezTo>
                  <a:lnTo>
                    <a:pt x="999" y="846"/>
                  </a:lnTo>
                  <a:cubicBezTo>
                    <a:pt x="412" y="920"/>
                    <a:pt x="1" y="1370"/>
                    <a:pt x="64" y="1869"/>
                  </a:cubicBezTo>
                  <a:lnTo>
                    <a:pt x="127" y="2337"/>
                  </a:lnTo>
                  <a:cubicBezTo>
                    <a:pt x="131" y="2351"/>
                    <a:pt x="141" y="2365"/>
                    <a:pt x="155" y="2375"/>
                  </a:cubicBezTo>
                  <a:cubicBezTo>
                    <a:pt x="164" y="2380"/>
                    <a:pt x="174" y="2383"/>
                    <a:pt x="184" y="2383"/>
                  </a:cubicBezTo>
                  <a:cubicBezTo>
                    <a:pt x="190" y="2383"/>
                    <a:pt x="196" y="2382"/>
                    <a:pt x="201" y="2379"/>
                  </a:cubicBezTo>
                  <a:cubicBezTo>
                    <a:pt x="223" y="2371"/>
                    <a:pt x="238" y="2368"/>
                    <a:pt x="253" y="2368"/>
                  </a:cubicBezTo>
                  <a:cubicBezTo>
                    <a:pt x="274" y="2368"/>
                    <a:pt x="293" y="2374"/>
                    <a:pt x="327" y="2382"/>
                  </a:cubicBezTo>
                  <a:cubicBezTo>
                    <a:pt x="335" y="2385"/>
                    <a:pt x="342" y="2386"/>
                    <a:pt x="350" y="2386"/>
                  </a:cubicBezTo>
                  <a:cubicBezTo>
                    <a:pt x="363" y="2386"/>
                    <a:pt x="375" y="2382"/>
                    <a:pt x="384" y="2375"/>
                  </a:cubicBezTo>
                  <a:cubicBezTo>
                    <a:pt x="398" y="2361"/>
                    <a:pt x="412" y="2344"/>
                    <a:pt x="408" y="2326"/>
                  </a:cubicBezTo>
                  <a:lnTo>
                    <a:pt x="366" y="1918"/>
                  </a:lnTo>
                  <a:cubicBezTo>
                    <a:pt x="320" y="1560"/>
                    <a:pt x="640" y="1191"/>
                    <a:pt x="1034" y="1142"/>
                  </a:cubicBezTo>
                  <a:lnTo>
                    <a:pt x="7859" y="305"/>
                  </a:lnTo>
                  <a:cubicBezTo>
                    <a:pt x="7897" y="301"/>
                    <a:pt x="7934" y="299"/>
                    <a:pt x="7971" y="299"/>
                  </a:cubicBezTo>
                  <a:cubicBezTo>
                    <a:pt x="8343" y="299"/>
                    <a:pt x="8658" y="518"/>
                    <a:pt x="8696" y="825"/>
                  </a:cubicBezTo>
                  <a:lnTo>
                    <a:pt x="8721" y="1019"/>
                  </a:lnTo>
                  <a:cubicBezTo>
                    <a:pt x="8763" y="1356"/>
                    <a:pt x="8453" y="1672"/>
                    <a:pt x="8035" y="1725"/>
                  </a:cubicBezTo>
                  <a:lnTo>
                    <a:pt x="5181" y="2073"/>
                  </a:lnTo>
                  <a:cubicBezTo>
                    <a:pt x="5139" y="2077"/>
                    <a:pt x="5097" y="2098"/>
                    <a:pt x="5069" y="2133"/>
                  </a:cubicBezTo>
                  <a:cubicBezTo>
                    <a:pt x="5044" y="2164"/>
                    <a:pt x="5030" y="2203"/>
                    <a:pt x="5037" y="2245"/>
                  </a:cubicBezTo>
                  <a:cubicBezTo>
                    <a:pt x="5047" y="2320"/>
                    <a:pt x="5107" y="2373"/>
                    <a:pt x="5185" y="2373"/>
                  </a:cubicBezTo>
                  <a:cubicBezTo>
                    <a:pt x="5192" y="2373"/>
                    <a:pt x="5199" y="2373"/>
                    <a:pt x="5206" y="2372"/>
                  </a:cubicBezTo>
                  <a:lnTo>
                    <a:pt x="8070" y="2020"/>
                  </a:lnTo>
                  <a:cubicBezTo>
                    <a:pt x="8661" y="1947"/>
                    <a:pt x="9093" y="1483"/>
                    <a:pt x="9030" y="980"/>
                  </a:cubicBezTo>
                  <a:lnTo>
                    <a:pt x="9009" y="790"/>
                  </a:lnTo>
                  <a:cubicBezTo>
                    <a:pt x="8951" y="331"/>
                    <a:pt x="8503" y="1"/>
                    <a:pt x="79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69479" y="3967863"/>
              <a:ext cx="339758" cy="125964"/>
            </a:xfrm>
            <a:custGeom>
              <a:avLst/>
              <a:gdLst/>
              <a:ahLst/>
              <a:cxnLst/>
              <a:rect l="l" t="t" r="r" b="b"/>
              <a:pathLst>
                <a:path w="10816" h="4010" extrusionOk="0">
                  <a:moveTo>
                    <a:pt x="9475" y="1"/>
                  </a:moveTo>
                  <a:cubicBezTo>
                    <a:pt x="9431" y="1"/>
                    <a:pt x="9387" y="4"/>
                    <a:pt x="9343" y="9"/>
                  </a:cubicBezTo>
                  <a:lnTo>
                    <a:pt x="4271" y="631"/>
                  </a:lnTo>
                  <a:cubicBezTo>
                    <a:pt x="4215" y="638"/>
                    <a:pt x="4190" y="687"/>
                    <a:pt x="4194" y="733"/>
                  </a:cubicBezTo>
                  <a:cubicBezTo>
                    <a:pt x="4201" y="775"/>
                    <a:pt x="4232" y="807"/>
                    <a:pt x="4278" y="807"/>
                  </a:cubicBezTo>
                  <a:lnTo>
                    <a:pt x="9364" y="185"/>
                  </a:lnTo>
                  <a:cubicBezTo>
                    <a:pt x="9402" y="180"/>
                    <a:pt x="9440" y="178"/>
                    <a:pt x="9478" y="178"/>
                  </a:cubicBezTo>
                  <a:cubicBezTo>
                    <a:pt x="9995" y="178"/>
                    <a:pt x="10452" y="614"/>
                    <a:pt x="10524" y="1201"/>
                  </a:cubicBezTo>
                  <a:lnTo>
                    <a:pt x="10559" y="1510"/>
                  </a:lnTo>
                  <a:cubicBezTo>
                    <a:pt x="10636" y="2139"/>
                    <a:pt x="10242" y="2708"/>
                    <a:pt x="9680" y="2775"/>
                  </a:cubicBezTo>
                  <a:lnTo>
                    <a:pt x="1132" y="3826"/>
                  </a:lnTo>
                  <a:cubicBezTo>
                    <a:pt x="1099" y="3830"/>
                    <a:pt x="1066" y="3832"/>
                    <a:pt x="1033" y="3832"/>
                  </a:cubicBezTo>
                  <a:cubicBezTo>
                    <a:pt x="584" y="3832"/>
                    <a:pt x="272" y="3448"/>
                    <a:pt x="190" y="2782"/>
                  </a:cubicBezTo>
                  <a:lnTo>
                    <a:pt x="162" y="2550"/>
                  </a:lnTo>
                  <a:cubicBezTo>
                    <a:pt x="162" y="2543"/>
                    <a:pt x="159" y="2536"/>
                    <a:pt x="152" y="2529"/>
                  </a:cubicBezTo>
                  <a:cubicBezTo>
                    <a:pt x="148" y="2527"/>
                    <a:pt x="144" y="2527"/>
                    <a:pt x="139" y="2527"/>
                  </a:cubicBezTo>
                  <a:cubicBezTo>
                    <a:pt x="135" y="2527"/>
                    <a:pt x="131" y="2527"/>
                    <a:pt x="127" y="2529"/>
                  </a:cubicBezTo>
                  <a:cubicBezTo>
                    <a:pt x="95" y="2540"/>
                    <a:pt x="64" y="2547"/>
                    <a:pt x="29" y="2547"/>
                  </a:cubicBezTo>
                  <a:cubicBezTo>
                    <a:pt x="18" y="2547"/>
                    <a:pt x="11" y="2550"/>
                    <a:pt x="8" y="2554"/>
                  </a:cubicBezTo>
                  <a:cubicBezTo>
                    <a:pt x="1" y="2561"/>
                    <a:pt x="1" y="2568"/>
                    <a:pt x="1" y="2578"/>
                  </a:cubicBezTo>
                  <a:lnTo>
                    <a:pt x="29" y="2800"/>
                  </a:lnTo>
                  <a:cubicBezTo>
                    <a:pt x="120" y="3558"/>
                    <a:pt x="501" y="4010"/>
                    <a:pt x="1031" y="4010"/>
                  </a:cubicBezTo>
                  <a:cubicBezTo>
                    <a:pt x="1071" y="4010"/>
                    <a:pt x="1112" y="4007"/>
                    <a:pt x="1153" y="4002"/>
                  </a:cubicBezTo>
                  <a:lnTo>
                    <a:pt x="9705" y="2954"/>
                  </a:lnTo>
                  <a:cubicBezTo>
                    <a:pt x="10355" y="2874"/>
                    <a:pt x="10815" y="2216"/>
                    <a:pt x="10724" y="1489"/>
                  </a:cubicBezTo>
                  <a:lnTo>
                    <a:pt x="10689" y="1183"/>
                  </a:lnTo>
                  <a:cubicBezTo>
                    <a:pt x="10604" y="505"/>
                    <a:pt x="10073" y="1"/>
                    <a:pt x="94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667594" y="3966103"/>
              <a:ext cx="343401" cy="129514"/>
            </a:xfrm>
            <a:custGeom>
              <a:avLst/>
              <a:gdLst/>
              <a:ahLst/>
              <a:cxnLst/>
              <a:rect l="l" t="t" r="r" b="b"/>
              <a:pathLst>
                <a:path w="10932" h="4123" extrusionOk="0">
                  <a:moveTo>
                    <a:pt x="9531" y="111"/>
                  </a:moveTo>
                  <a:cubicBezTo>
                    <a:pt x="10105" y="111"/>
                    <a:pt x="10614" y="592"/>
                    <a:pt x="10693" y="1246"/>
                  </a:cubicBezTo>
                  <a:lnTo>
                    <a:pt x="10731" y="1552"/>
                  </a:lnTo>
                  <a:cubicBezTo>
                    <a:pt x="10816" y="2248"/>
                    <a:pt x="10380" y="2877"/>
                    <a:pt x="9758" y="2954"/>
                  </a:cubicBezTo>
                  <a:lnTo>
                    <a:pt x="1206" y="4005"/>
                  </a:lnTo>
                  <a:cubicBezTo>
                    <a:pt x="1169" y="4010"/>
                    <a:pt x="1133" y="4012"/>
                    <a:pt x="1097" y="4012"/>
                  </a:cubicBezTo>
                  <a:cubicBezTo>
                    <a:pt x="591" y="4012"/>
                    <a:pt x="230" y="3578"/>
                    <a:pt x="141" y="2852"/>
                  </a:cubicBezTo>
                  <a:lnTo>
                    <a:pt x="117" y="2655"/>
                  </a:lnTo>
                  <a:cubicBezTo>
                    <a:pt x="138" y="2655"/>
                    <a:pt x="155" y="2652"/>
                    <a:pt x="173" y="2648"/>
                  </a:cubicBezTo>
                  <a:lnTo>
                    <a:pt x="198" y="2845"/>
                  </a:lnTo>
                  <a:cubicBezTo>
                    <a:pt x="283" y="3541"/>
                    <a:pt x="610" y="3942"/>
                    <a:pt x="1084" y="3942"/>
                  </a:cubicBezTo>
                  <a:cubicBezTo>
                    <a:pt x="1121" y="3942"/>
                    <a:pt x="1158" y="3940"/>
                    <a:pt x="1196" y="3935"/>
                  </a:cubicBezTo>
                  <a:lnTo>
                    <a:pt x="9747" y="2887"/>
                  </a:lnTo>
                  <a:cubicBezTo>
                    <a:pt x="10341" y="2814"/>
                    <a:pt x="10756" y="2220"/>
                    <a:pt x="10675" y="1559"/>
                  </a:cubicBezTo>
                  <a:lnTo>
                    <a:pt x="10636" y="1250"/>
                  </a:lnTo>
                  <a:cubicBezTo>
                    <a:pt x="10561" y="635"/>
                    <a:pt x="10077" y="178"/>
                    <a:pt x="9532" y="178"/>
                  </a:cubicBezTo>
                  <a:cubicBezTo>
                    <a:pt x="9494" y="178"/>
                    <a:pt x="9455" y="180"/>
                    <a:pt x="9417" y="185"/>
                  </a:cubicBezTo>
                  <a:lnTo>
                    <a:pt x="4331" y="810"/>
                  </a:lnTo>
                  <a:cubicBezTo>
                    <a:pt x="4324" y="810"/>
                    <a:pt x="4310" y="800"/>
                    <a:pt x="4310" y="782"/>
                  </a:cubicBezTo>
                  <a:cubicBezTo>
                    <a:pt x="4310" y="772"/>
                    <a:pt x="4310" y="743"/>
                    <a:pt x="4338" y="740"/>
                  </a:cubicBezTo>
                  <a:lnTo>
                    <a:pt x="9410" y="118"/>
                  </a:lnTo>
                  <a:cubicBezTo>
                    <a:pt x="9450" y="113"/>
                    <a:pt x="9491" y="111"/>
                    <a:pt x="9531" y="111"/>
                  </a:cubicBezTo>
                  <a:close/>
                  <a:moveTo>
                    <a:pt x="9531" y="0"/>
                  </a:moveTo>
                  <a:cubicBezTo>
                    <a:pt x="9485" y="0"/>
                    <a:pt x="9439" y="3"/>
                    <a:pt x="9392" y="9"/>
                  </a:cubicBezTo>
                  <a:lnTo>
                    <a:pt x="4320" y="631"/>
                  </a:lnTo>
                  <a:cubicBezTo>
                    <a:pt x="4233" y="642"/>
                    <a:pt x="4190" y="722"/>
                    <a:pt x="4197" y="796"/>
                  </a:cubicBezTo>
                  <a:cubicBezTo>
                    <a:pt x="4208" y="866"/>
                    <a:pt x="4264" y="919"/>
                    <a:pt x="4334" y="919"/>
                  </a:cubicBezTo>
                  <a:lnTo>
                    <a:pt x="9431" y="297"/>
                  </a:lnTo>
                  <a:cubicBezTo>
                    <a:pt x="9467" y="293"/>
                    <a:pt x="9503" y="290"/>
                    <a:pt x="9538" y="290"/>
                  </a:cubicBezTo>
                  <a:cubicBezTo>
                    <a:pt x="10026" y="290"/>
                    <a:pt x="10459" y="707"/>
                    <a:pt x="10527" y="1264"/>
                  </a:cubicBezTo>
                  <a:lnTo>
                    <a:pt x="10566" y="1573"/>
                  </a:lnTo>
                  <a:cubicBezTo>
                    <a:pt x="10636" y="2170"/>
                    <a:pt x="10264" y="2712"/>
                    <a:pt x="9733" y="2778"/>
                  </a:cubicBezTo>
                  <a:lnTo>
                    <a:pt x="1182" y="3826"/>
                  </a:lnTo>
                  <a:cubicBezTo>
                    <a:pt x="1151" y="3830"/>
                    <a:pt x="1121" y="3831"/>
                    <a:pt x="1091" y="3831"/>
                  </a:cubicBezTo>
                  <a:cubicBezTo>
                    <a:pt x="676" y="3831"/>
                    <a:pt x="385" y="3465"/>
                    <a:pt x="307" y="2831"/>
                  </a:cubicBezTo>
                  <a:lnTo>
                    <a:pt x="279" y="2599"/>
                  </a:lnTo>
                  <a:cubicBezTo>
                    <a:pt x="275" y="2575"/>
                    <a:pt x="261" y="2554"/>
                    <a:pt x="236" y="2539"/>
                  </a:cubicBezTo>
                  <a:cubicBezTo>
                    <a:pt x="224" y="2531"/>
                    <a:pt x="209" y="2528"/>
                    <a:pt x="195" y="2528"/>
                  </a:cubicBezTo>
                  <a:cubicBezTo>
                    <a:pt x="185" y="2528"/>
                    <a:pt x="175" y="2530"/>
                    <a:pt x="166" y="2532"/>
                  </a:cubicBezTo>
                  <a:cubicBezTo>
                    <a:pt x="141" y="2543"/>
                    <a:pt x="117" y="2547"/>
                    <a:pt x="89" y="2547"/>
                  </a:cubicBezTo>
                  <a:cubicBezTo>
                    <a:pt x="64" y="2547"/>
                    <a:pt x="40" y="2557"/>
                    <a:pt x="25" y="2575"/>
                  </a:cubicBezTo>
                  <a:cubicBezTo>
                    <a:pt x="8" y="2592"/>
                    <a:pt x="1" y="2617"/>
                    <a:pt x="4" y="2641"/>
                  </a:cubicBezTo>
                  <a:lnTo>
                    <a:pt x="32" y="2863"/>
                  </a:lnTo>
                  <a:cubicBezTo>
                    <a:pt x="130" y="3653"/>
                    <a:pt x="529" y="4122"/>
                    <a:pt x="1090" y="4122"/>
                  </a:cubicBezTo>
                  <a:cubicBezTo>
                    <a:pt x="1133" y="4122"/>
                    <a:pt x="1176" y="4120"/>
                    <a:pt x="1220" y="4114"/>
                  </a:cubicBezTo>
                  <a:lnTo>
                    <a:pt x="9768" y="3067"/>
                  </a:lnTo>
                  <a:cubicBezTo>
                    <a:pt x="10454" y="2982"/>
                    <a:pt x="10932" y="2297"/>
                    <a:pt x="10837" y="1538"/>
                  </a:cubicBezTo>
                  <a:lnTo>
                    <a:pt x="10801" y="1232"/>
                  </a:lnTo>
                  <a:cubicBezTo>
                    <a:pt x="10713" y="525"/>
                    <a:pt x="10161" y="0"/>
                    <a:pt x="9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-1207733">
            <a:off x="115290" y="261790"/>
            <a:ext cx="1040988" cy="486848"/>
            <a:chOff x="421595" y="3045210"/>
            <a:chExt cx="695069" cy="325041"/>
          </a:xfrm>
        </p:grpSpPr>
        <p:sp>
          <p:nvSpPr>
            <p:cNvPr id="20" name="Google Shape;20;p2"/>
            <p:cNvSpPr/>
            <p:nvPr/>
          </p:nvSpPr>
          <p:spPr>
            <a:xfrm>
              <a:off x="698112" y="3329473"/>
              <a:ext cx="350770" cy="40777"/>
            </a:xfrm>
            <a:custGeom>
              <a:avLst/>
              <a:gdLst/>
              <a:ahLst/>
              <a:cxnLst/>
              <a:rect l="l" t="t" r="r" b="b"/>
              <a:pathLst>
                <a:path w="13041" h="1516" extrusionOk="0">
                  <a:moveTo>
                    <a:pt x="13040" y="1"/>
                  </a:moveTo>
                  <a:lnTo>
                    <a:pt x="1" y="648"/>
                  </a:lnTo>
                  <a:lnTo>
                    <a:pt x="1" y="1516"/>
                  </a:lnTo>
                  <a:lnTo>
                    <a:pt x="13040" y="869"/>
                  </a:lnTo>
                  <a:lnTo>
                    <a:pt x="130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21595" y="3349916"/>
              <a:ext cx="276533" cy="20335"/>
            </a:xfrm>
            <a:custGeom>
              <a:avLst/>
              <a:gdLst/>
              <a:ahLst/>
              <a:cxnLst/>
              <a:rect l="l" t="t" r="r" b="b"/>
              <a:pathLst>
                <a:path w="10281" h="756" extrusionOk="0">
                  <a:moveTo>
                    <a:pt x="0" y="0"/>
                  </a:moveTo>
                  <a:lnTo>
                    <a:pt x="0" y="756"/>
                  </a:lnTo>
                  <a:lnTo>
                    <a:pt x="10281" y="756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97251" y="3045210"/>
              <a:ext cx="419413" cy="305179"/>
            </a:xfrm>
            <a:custGeom>
              <a:avLst/>
              <a:gdLst/>
              <a:ahLst/>
              <a:cxnLst/>
              <a:rect l="l" t="t" r="r" b="b"/>
              <a:pathLst>
                <a:path w="15593" h="11346" extrusionOk="0">
                  <a:moveTo>
                    <a:pt x="15592" y="0"/>
                  </a:moveTo>
                  <a:lnTo>
                    <a:pt x="2503" y="773"/>
                  </a:lnTo>
                  <a:lnTo>
                    <a:pt x="1" y="11346"/>
                  </a:lnTo>
                  <a:lnTo>
                    <a:pt x="13090" y="10572"/>
                  </a:lnTo>
                  <a:lnTo>
                    <a:pt x="155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1728" y="3174161"/>
              <a:ext cx="67432" cy="67432"/>
            </a:xfrm>
            <a:custGeom>
              <a:avLst/>
              <a:gdLst/>
              <a:ahLst/>
              <a:cxnLst/>
              <a:rect l="l" t="t" r="r" b="b"/>
              <a:pathLst>
                <a:path w="2507" h="2507" extrusionOk="0">
                  <a:moveTo>
                    <a:pt x="1252" y="0"/>
                  </a:moveTo>
                  <a:cubicBezTo>
                    <a:pt x="559" y="0"/>
                    <a:pt x="1" y="559"/>
                    <a:pt x="1" y="1255"/>
                  </a:cubicBezTo>
                  <a:cubicBezTo>
                    <a:pt x="1" y="1947"/>
                    <a:pt x="559" y="2506"/>
                    <a:pt x="1252" y="2506"/>
                  </a:cubicBezTo>
                  <a:cubicBezTo>
                    <a:pt x="1944" y="2506"/>
                    <a:pt x="2507" y="1947"/>
                    <a:pt x="2507" y="1255"/>
                  </a:cubicBezTo>
                  <a:cubicBezTo>
                    <a:pt x="2507" y="559"/>
                    <a:pt x="1944" y="0"/>
                    <a:pt x="1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8675784" y="3426022"/>
            <a:ext cx="225985" cy="540514"/>
            <a:chOff x="5273600" y="602550"/>
            <a:chExt cx="155050" cy="370850"/>
          </a:xfrm>
        </p:grpSpPr>
        <p:sp>
          <p:nvSpPr>
            <p:cNvPr id="25" name="Google Shape;25;p2"/>
            <p:cNvSpPr/>
            <p:nvPr/>
          </p:nvSpPr>
          <p:spPr>
            <a:xfrm>
              <a:off x="527360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7360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27360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27360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27360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27360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339675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339675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339675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39675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339675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339675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40575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40575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40575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40575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40575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40575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 rot="5400000">
            <a:off x="699481" y="4548917"/>
            <a:ext cx="27510" cy="798273"/>
            <a:chOff x="6054850" y="1271775"/>
            <a:chExt cx="18875" cy="547700"/>
          </a:xfrm>
        </p:grpSpPr>
        <p:sp>
          <p:nvSpPr>
            <p:cNvPr id="44" name="Google Shape;44;p2"/>
            <p:cNvSpPr/>
            <p:nvPr/>
          </p:nvSpPr>
          <p:spPr>
            <a:xfrm>
              <a:off x="6054850" y="1271775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1"/>
                  </a:moveTo>
                  <a:lnTo>
                    <a:pt x="1" y="755"/>
                  </a:lnTo>
                  <a:lnTo>
                    <a:pt x="755" y="755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054850" y="140415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054850" y="153630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054850" y="1668450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0"/>
                  </a:moveTo>
                  <a:lnTo>
                    <a:pt x="1" y="754"/>
                  </a:lnTo>
                  <a:lnTo>
                    <a:pt x="755" y="754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054850" y="1800800"/>
              <a:ext cx="18875" cy="18675"/>
            </a:xfrm>
            <a:custGeom>
              <a:avLst/>
              <a:gdLst/>
              <a:ahLst/>
              <a:cxnLst/>
              <a:rect l="l" t="t" r="r" b="b"/>
              <a:pathLst>
                <a:path w="755" h="747" extrusionOk="0">
                  <a:moveTo>
                    <a:pt x="1" y="1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209886" y="280231"/>
            <a:ext cx="137078" cy="137078"/>
            <a:chOff x="2495900" y="1640275"/>
            <a:chExt cx="94050" cy="94050"/>
          </a:xfrm>
        </p:grpSpPr>
        <p:sp>
          <p:nvSpPr>
            <p:cNvPr id="50" name="Google Shape;50;p2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8872636" y="859481"/>
            <a:ext cx="137078" cy="137078"/>
            <a:chOff x="2495900" y="1640275"/>
            <a:chExt cx="94050" cy="94050"/>
          </a:xfrm>
        </p:grpSpPr>
        <p:sp>
          <p:nvSpPr>
            <p:cNvPr id="53" name="Google Shape;53;p2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8284053" y="194838"/>
            <a:ext cx="634068" cy="689326"/>
            <a:chOff x="1897202" y="4415836"/>
            <a:chExt cx="435786" cy="473763"/>
          </a:xfrm>
        </p:grpSpPr>
        <p:sp>
          <p:nvSpPr>
            <p:cNvPr id="56" name="Google Shape;56;p2"/>
            <p:cNvSpPr/>
            <p:nvPr/>
          </p:nvSpPr>
          <p:spPr>
            <a:xfrm>
              <a:off x="1970959" y="4423407"/>
              <a:ext cx="362029" cy="431953"/>
            </a:xfrm>
            <a:custGeom>
              <a:avLst/>
              <a:gdLst/>
              <a:ahLst/>
              <a:cxnLst/>
              <a:rect l="l" t="t" r="r" b="b"/>
              <a:pathLst>
                <a:path w="11525" h="13751" extrusionOk="0">
                  <a:moveTo>
                    <a:pt x="6615" y="0"/>
                  </a:moveTo>
                  <a:cubicBezTo>
                    <a:pt x="6488" y="0"/>
                    <a:pt x="6358" y="24"/>
                    <a:pt x="6232" y="72"/>
                  </a:cubicBezTo>
                  <a:lnTo>
                    <a:pt x="816" y="2181"/>
                  </a:lnTo>
                  <a:cubicBezTo>
                    <a:pt x="271" y="2395"/>
                    <a:pt x="0" y="3010"/>
                    <a:pt x="211" y="3559"/>
                  </a:cubicBezTo>
                  <a:lnTo>
                    <a:pt x="3916" y="13073"/>
                  </a:lnTo>
                  <a:cubicBezTo>
                    <a:pt x="4080" y="13494"/>
                    <a:pt x="4481" y="13751"/>
                    <a:pt x="4906" y="13751"/>
                  </a:cubicBezTo>
                  <a:cubicBezTo>
                    <a:pt x="5035" y="13751"/>
                    <a:pt x="5166" y="13727"/>
                    <a:pt x="5293" y="13677"/>
                  </a:cubicBezTo>
                  <a:lnTo>
                    <a:pt x="10706" y="11572"/>
                  </a:lnTo>
                  <a:cubicBezTo>
                    <a:pt x="11254" y="11358"/>
                    <a:pt x="11525" y="10743"/>
                    <a:pt x="11314" y="10194"/>
                  </a:cubicBezTo>
                  <a:lnTo>
                    <a:pt x="7609" y="680"/>
                  </a:lnTo>
                  <a:cubicBezTo>
                    <a:pt x="7444" y="258"/>
                    <a:pt x="7042" y="0"/>
                    <a:pt x="6615" y="0"/>
                  </a:cubicBez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02731" y="4492671"/>
              <a:ext cx="232421" cy="396928"/>
            </a:xfrm>
            <a:custGeom>
              <a:avLst/>
              <a:gdLst/>
              <a:ahLst/>
              <a:cxnLst/>
              <a:rect l="l" t="t" r="r" b="b"/>
              <a:pathLst>
                <a:path w="7399" h="12636" extrusionOk="0">
                  <a:moveTo>
                    <a:pt x="2924" y="0"/>
                  </a:moveTo>
                  <a:lnTo>
                    <a:pt x="0" y="1139"/>
                  </a:lnTo>
                  <a:lnTo>
                    <a:pt x="4474" y="12636"/>
                  </a:lnTo>
                  <a:lnTo>
                    <a:pt x="7399" y="11501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46645" y="4415836"/>
              <a:ext cx="362186" cy="431985"/>
            </a:xfrm>
            <a:custGeom>
              <a:avLst/>
              <a:gdLst/>
              <a:ahLst/>
              <a:cxnLst/>
              <a:rect l="l" t="t" r="r" b="b"/>
              <a:pathLst>
                <a:path w="11530" h="13752" extrusionOk="0">
                  <a:moveTo>
                    <a:pt x="6622" y="1"/>
                  </a:moveTo>
                  <a:cubicBezTo>
                    <a:pt x="6493" y="1"/>
                    <a:pt x="6363" y="24"/>
                    <a:pt x="6236" y="74"/>
                  </a:cubicBezTo>
                  <a:lnTo>
                    <a:pt x="820" y="2183"/>
                  </a:lnTo>
                  <a:cubicBezTo>
                    <a:pt x="275" y="2394"/>
                    <a:pt x="1" y="3012"/>
                    <a:pt x="215" y="3557"/>
                  </a:cubicBezTo>
                  <a:lnTo>
                    <a:pt x="3920" y="13071"/>
                  </a:lnTo>
                  <a:cubicBezTo>
                    <a:pt x="4082" y="13493"/>
                    <a:pt x="4486" y="13751"/>
                    <a:pt x="4914" y="13751"/>
                  </a:cubicBezTo>
                  <a:cubicBezTo>
                    <a:pt x="5041" y="13751"/>
                    <a:pt x="5171" y="13728"/>
                    <a:pt x="5298" y="13679"/>
                  </a:cubicBezTo>
                  <a:lnTo>
                    <a:pt x="10710" y="11571"/>
                  </a:lnTo>
                  <a:cubicBezTo>
                    <a:pt x="11258" y="11356"/>
                    <a:pt x="11529" y="10741"/>
                    <a:pt x="11315" y="10193"/>
                  </a:cubicBezTo>
                  <a:lnTo>
                    <a:pt x="7610" y="679"/>
                  </a:lnTo>
                  <a:cubicBezTo>
                    <a:pt x="7448" y="258"/>
                    <a:pt x="7046" y="1"/>
                    <a:pt x="6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97202" y="4485038"/>
              <a:ext cx="213982" cy="389766"/>
            </a:xfrm>
            <a:custGeom>
              <a:avLst/>
              <a:gdLst/>
              <a:ahLst/>
              <a:cxnLst/>
              <a:rect l="l" t="t" r="r" b="b"/>
              <a:pathLst>
                <a:path w="6812" h="12408" extrusionOk="0">
                  <a:moveTo>
                    <a:pt x="2338" y="1"/>
                  </a:moveTo>
                  <a:lnTo>
                    <a:pt x="0" y="908"/>
                  </a:lnTo>
                  <a:lnTo>
                    <a:pt x="4475" y="12408"/>
                  </a:lnTo>
                  <a:lnTo>
                    <a:pt x="6812" y="11498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026716" y="4480200"/>
              <a:ext cx="173146" cy="139471"/>
            </a:xfrm>
            <a:custGeom>
              <a:avLst/>
              <a:gdLst/>
              <a:ahLst/>
              <a:cxnLst/>
              <a:rect l="l" t="t" r="r" b="b"/>
              <a:pathLst>
                <a:path w="5512" h="4440" extrusionOk="0">
                  <a:moveTo>
                    <a:pt x="4460" y="0"/>
                  </a:moveTo>
                  <a:lnTo>
                    <a:pt x="0" y="1737"/>
                  </a:lnTo>
                  <a:lnTo>
                    <a:pt x="1055" y="4439"/>
                  </a:lnTo>
                  <a:lnTo>
                    <a:pt x="5511" y="2703"/>
                  </a:lnTo>
                  <a:lnTo>
                    <a:pt x="44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47134" y="4500524"/>
              <a:ext cx="115724" cy="53998"/>
            </a:xfrm>
            <a:custGeom>
              <a:avLst/>
              <a:gdLst/>
              <a:ahLst/>
              <a:cxnLst/>
              <a:rect l="l" t="t" r="r" b="b"/>
              <a:pathLst>
                <a:path w="3684" h="1719" extrusionOk="0">
                  <a:moveTo>
                    <a:pt x="3554" y="0"/>
                  </a:moveTo>
                  <a:lnTo>
                    <a:pt x="0" y="1385"/>
                  </a:lnTo>
                  <a:lnTo>
                    <a:pt x="130" y="1719"/>
                  </a:lnTo>
                  <a:lnTo>
                    <a:pt x="3684" y="337"/>
                  </a:lnTo>
                  <a:lnTo>
                    <a:pt x="35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055396" y="4522921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1" y="1"/>
                  </a:moveTo>
                  <a:lnTo>
                    <a:pt x="1" y="1385"/>
                  </a:lnTo>
                  <a:lnTo>
                    <a:pt x="131" y="1719"/>
                  </a:lnTo>
                  <a:lnTo>
                    <a:pt x="3684" y="338"/>
                  </a:lnTo>
                  <a:lnTo>
                    <a:pt x="35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064568" y="4545319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4" y="1"/>
                  </a:moveTo>
                  <a:lnTo>
                    <a:pt x="1" y="1382"/>
                  </a:lnTo>
                  <a:lnTo>
                    <a:pt x="131" y="1720"/>
                  </a:lnTo>
                  <a:lnTo>
                    <a:pt x="3684" y="338"/>
                  </a:lnTo>
                  <a:lnTo>
                    <a:pt x="35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umbers and text ">
  <p:cSld name="CUSTOM_4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6"/>
          <p:cNvSpPr/>
          <p:nvPr/>
        </p:nvSpPr>
        <p:spPr>
          <a:xfrm rot="-1940348" flipH="1">
            <a:off x="1061176" y="-546521"/>
            <a:ext cx="8520727" cy="6438185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rgbClr val="21252B">
              <a:alpha val="4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title" hasCustomPrompt="1"/>
          </p:nvPr>
        </p:nvSpPr>
        <p:spPr>
          <a:xfrm>
            <a:off x="3217476" y="790425"/>
            <a:ext cx="2606700" cy="82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1"/>
          </p:nvPr>
        </p:nvSpPr>
        <p:spPr>
          <a:xfrm>
            <a:off x="3217478" y="1631066"/>
            <a:ext cx="2606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title" idx="2" hasCustomPrompt="1"/>
          </p:nvPr>
        </p:nvSpPr>
        <p:spPr>
          <a:xfrm>
            <a:off x="5824116" y="790438"/>
            <a:ext cx="2606700" cy="82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60" name="Google Shape;760;p16"/>
          <p:cNvSpPr txBox="1">
            <a:spLocks noGrp="1"/>
          </p:cNvSpPr>
          <p:nvPr>
            <p:ph type="subTitle" idx="3"/>
          </p:nvPr>
        </p:nvSpPr>
        <p:spPr>
          <a:xfrm>
            <a:off x="5824116" y="1631068"/>
            <a:ext cx="26067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1" name="Google Shape;761;p16"/>
          <p:cNvSpPr txBox="1">
            <a:spLocks noGrp="1"/>
          </p:cNvSpPr>
          <p:nvPr>
            <p:ph type="title" idx="4" hasCustomPrompt="1"/>
          </p:nvPr>
        </p:nvSpPr>
        <p:spPr>
          <a:xfrm>
            <a:off x="5824116" y="2761421"/>
            <a:ext cx="2606700" cy="82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62" name="Google Shape;762;p16"/>
          <p:cNvSpPr txBox="1">
            <a:spLocks noGrp="1"/>
          </p:cNvSpPr>
          <p:nvPr>
            <p:ph type="subTitle" idx="5"/>
          </p:nvPr>
        </p:nvSpPr>
        <p:spPr>
          <a:xfrm>
            <a:off x="5824116" y="3602052"/>
            <a:ext cx="26067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3" name="Google Shape;763;p16"/>
          <p:cNvSpPr txBox="1">
            <a:spLocks noGrp="1"/>
          </p:cNvSpPr>
          <p:nvPr>
            <p:ph type="title" idx="6" hasCustomPrompt="1"/>
          </p:nvPr>
        </p:nvSpPr>
        <p:spPr>
          <a:xfrm>
            <a:off x="3217478" y="2761420"/>
            <a:ext cx="2606700" cy="82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64" name="Google Shape;764;p16"/>
          <p:cNvSpPr txBox="1">
            <a:spLocks noGrp="1"/>
          </p:cNvSpPr>
          <p:nvPr>
            <p:ph type="subTitle" idx="7"/>
          </p:nvPr>
        </p:nvSpPr>
        <p:spPr>
          <a:xfrm>
            <a:off x="3217478" y="3602051"/>
            <a:ext cx="26067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5" name="Google Shape;765;p16"/>
          <p:cNvSpPr txBox="1">
            <a:spLocks noGrp="1"/>
          </p:cNvSpPr>
          <p:nvPr>
            <p:ph type="subTitle" idx="8"/>
          </p:nvPr>
        </p:nvSpPr>
        <p:spPr>
          <a:xfrm>
            <a:off x="3217478" y="1843759"/>
            <a:ext cx="260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6" name="Google Shape;766;p16"/>
          <p:cNvSpPr txBox="1">
            <a:spLocks noGrp="1"/>
          </p:cNvSpPr>
          <p:nvPr>
            <p:ph type="subTitle" idx="9"/>
          </p:nvPr>
        </p:nvSpPr>
        <p:spPr>
          <a:xfrm>
            <a:off x="5824116" y="1843761"/>
            <a:ext cx="260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7" name="Google Shape;767;p16"/>
          <p:cNvSpPr txBox="1">
            <a:spLocks noGrp="1"/>
          </p:cNvSpPr>
          <p:nvPr>
            <p:ph type="subTitle" idx="13"/>
          </p:nvPr>
        </p:nvSpPr>
        <p:spPr>
          <a:xfrm>
            <a:off x="5824116" y="3820311"/>
            <a:ext cx="260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8" name="Google Shape;768;p16"/>
          <p:cNvSpPr txBox="1">
            <a:spLocks noGrp="1"/>
          </p:cNvSpPr>
          <p:nvPr>
            <p:ph type="subTitle" idx="14"/>
          </p:nvPr>
        </p:nvSpPr>
        <p:spPr>
          <a:xfrm>
            <a:off x="3217478" y="3820310"/>
            <a:ext cx="260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769" name="Google Shape;769;p16"/>
          <p:cNvGrpSpPr/>
          <p:nvPr/>
        </p:nvGrpSpPr>
        <p:grpSpPr>
          <a:xfrm rot="10800000">
            <a:off x="316956" y="993492"/>
            <a:ext cx="27510" cy="798273"/>
            <a:chOff x="6054850" y="1271775"/>
            <a:chExt cx="18875" cy="547700"/>
          </a:xfrm>
        </p:grpSpPr>
        <p:sp>
          <p:nvSpPr>
            <p:cNvPr id="770" name="Google Shape;770;p16"/>
            <p:cNvSpPr/>
            <p:nvPr/>
          </p:nvSpPr>
          <p:spPr>
            <a:xfrm>
              <a:off x="6054850" y="1271775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1"/>
                  </a:moveTo>
                  <a:lnTo>
                    <a:pt x="1" y="755"/>
                  </a:lnTo>
                  <a:lnTo>
                    <a:pt x="755" y="755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6054850" y="140415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6054850" y="153630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6054850" y="1668450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0"/>
                  </a:moveTo>
                  <a:lnTo>
                    <a:pt x="1" y="754"/>
                  </a:lnTo>
                  <a:lnTo>
                    <a:pt x="755" y="754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6054850" y="1800800"/>
              <a:ext cx="18875" cy="18675"/>
            </a:xfrm>
            <a:custGeom>
              <a:avLst/>
              <a:gdLst/>
              <a:ahLst/>
              <a:cxnLst/>
              <a:rect l="l" t="t" r="r" b="b"/>
              <a:pathLst>
                <a:path w="755" h="747" extrusionOk="0">
                  <a:moveTo>
                    <a:pt x="1" y="1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16"/>
          <p:cNvGrpSpPr/>
          <p:nvPr/>
        </p:nvGrpSpPr>
        <p:grpSpPr>
          <a:xfrm>
            <a:off x="8139936" y="281218"/>
            <a:ext cx="137078" cy="137078"/>
            <a:chOff x="2495900" y="1640275"/>
            <a:chExt cx="94050" cy="94050"/>
          </a:xfrm>
        </p:grpSpPr>
        <p:sp>
          <p:nvSpPr>
            <p:cNvPr id="776" name="Google Shape;776;p16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16"/>
          <p:cNvGrpSpPr/>
          <p:nvPr/>
        </p:nvGrpSpPr>
        <p:grpSpPr>
          <a:xfrm>
            <a:off x="8608897" y="434755"/>
            <a:ext cx="344232" cy="424544"/>
            <a:chOff x="2700514" y="4184106"/>
            <a:chExt cx="254064" cy="313340"/>
          </a:xfrm>
        </p:grpSpPr>
        <p:sp>
          <p:nvSpPr>
            <p:cNvPr id="779" name="Google Shape;779;p16"/>
            <p:cNvSpPr/>
            <p:nvPr/>
          </p:nvSpPr>
          <p:spPr>
            <a:xfrm>
              <a:off x="2700514" y="4322101"/>
              <a:ext cx="131744" cy="175345"/>
            </a:xfrm>
            <a:custGeom>
              <a:avLst/>
              <a:gdLst/>
              <a:ahLst/>
              <a:cxnLst/>
              <a:rect l="l" t="t" r="r" b="b"/>
              <a:pathLst>
                <a:path w="4194" h="5582" extrusionOk="0">
                  <a:moveTo>
                    <a:pt x="3195" y="0"/>
                  </a:moveTo>
                  <a:lnTo>
                    <a:pt x="0" y="5582"/>
                  </a:lnTo>
                  <a:lnTo>
                    <a:pt x="4193" y="710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2817871" y="4184106"/>
              <a:ext cx="136707" cy="103316"/>
            </a:xfrm>
            <a:custGeom>
              <a:avLst/>
              <a:gdLst/>
              <a:ahLst/>
              <a:cxnLst/>
              <a:rect l="l" t="t" r="r" b="b"/>
              <a:pathLst>
                <a:path w="4352" h="3289" extrusionOk="0">
                  <a:moveTo>
                    <a:pt x="541" y="0"/>
                  </a:moveTo>
                  <a:cubicBezTo>
                    <a:pt x="392" y="0"/>
                    <a:pt x="246" y="70"/>
                    <a:pt x="151" y="200"/>
                  </a:cubicBezTo>
                  <a:cubicBezTo>
                    <a:pt x="0" y="415"/>
                    <a:pt x="50" y="713"/>
                    <a:pt x="264" y="865"/>
                  </a:cubicBezTo>
                  <a:lnTo>
                    <a:pt x="3533" y="3198"/>
                  </a:lnTo>
                  <a:cubicBezTo>
                    <a:pt x="3617" y="3259"/>
                    <a:pt x="3715" y="3288"/>
                    <a:pt x="3811" y="3288"/>
                  </a:cubicBezTo>
                  <a:cubicBezTo>
                    <a:pt x="3960" y="3288"/>
                    <a:pt x="4105" y="3219"/>
                    <a:pt x="4197" y="3089"/>
                  </a:cubicBezTo>
                  <a:cubicBezTo>
                    <a:pt x="4352" y="2875"/>
                    <a:pt x="4302" y="2576"/>
                    <a:pt x="4088" y="2422"/>
                  </a:cubicBezTo>
                  <a:lnTo>
                    <a:pt x="816" y="88"/>
                  </a:lnTo>
                  <a:cubicBezTo>
                    <a:pt x="732" y="29"/>
                    <a:pt x="636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2724576" y="4314719"/>
              <a:ext cx="136833" cy="103221"/>
            </a:xfrm>
            <a:custGeom>
              <a:avLst/>
              <a:gdLst/>
              <a:ahLst/>
              <a:cxnLst/>
              <a:rect l="l" t="t" r="r" b="b"/>
              <a:pathLst>
                <a:path w="4356" h="3286" extrusionOk="0">
                  <a:moveTo>
                    <a:pt x="543" y="0"/>
                  </a:moveTo>
                  <a:cubicBezTo>
                    <a:pt x="394" y="0"/>
                    <a:pt x="247" y="69"/>
                    <a:pt x="155" y="200"/>
                  </a:cubicBezTo>
                  <a:cubicBezTo>
                    <a:pt x="0" y="415"/>
                    <a:pt x="50" y="710"/>
                    <a:pt x="264" y="864"/>
                  </a:cubicBezTo>
                  <a:lnTo>
                    <a:pt x="3536" y="3198"/>
                  </a:lnTo>
                  <a:cubicBezTo>
                    <a:pt x="3620" y="3257"/>
                    <a:pt x="3717" y="3286"/>
                    <a:pt x="3812" y="3286"/>
                  </a:cubicBezTo>
                  <a:cubicBezTo>
                    <a:pt x="3961" y="3286"/>
                    <a:pt x="4108" y="3216"/>
                    <a:pt x="4200" y="3086"/>
                  </a:cubicBezTo>
                  <a:cubicBezTo>
                    <a:pt x="4355" y="2871"/>
                    <a:pt x="4306" y="2576"/>
                    <a:pt x="4088" y="2421"/>
                  </a:cubicBezTo>
                  <a:lnTo>
                    <a:pt x="819" y="88"/>
                  </a:lnTo>
                  <a:cubicBezTo>
                    <a:pt x="736" y="29"/>
                    <a:pt x="639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2751402" y="4205718"/>
              <a:ext cx="176790" cy="190266"/>
            </a:xfrm>
            <a:custGeom>
              <a:avLst/>
              <a:gdLst/>
              <a:ahLst/>
              <a:cxnLst/>
              <a:rect l="l" t="t" r="r" b="b"/>
              <a:pathLst>
                <a:path w="5628" h="6057" extrusionOk="0">
                  <a:moveTo>
                    <a:pt x="2967" y="1"/>
                  </a:moveTo>
                  <a:lnTo>
                    <a:pt x="0" y="4155"/>
                  </a:lnTo>
                  <a:lnTo>
                    <a:pt x="2661" y="6057"/>
                  </a:lnTo>
                  <a:lnTo>
                    <a:pt x="5628" y="1899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16"/>
          <p:cNvGrpSpPr/>
          <p:nvPr/>
        </p:nvGrpSpPr>
        <p:grpSpPr>
          <a:xfrm>
            <a:off x="81798" y="377864"/>
            <a:ext cx="631432" cy="538309"/>
            <a:chOff x="3163880" y="4192776"/>
            <a:chExt cx="466036" cy="397305"/>
          </a:xfrm>
        </p:grpSpPr>
        <p:sp>
          <p:nvSpPr>
            <p:cNvPr id="784" name="Google Shape;784;p16"/>
            <p:cNvSpPr/>
            <p:nvPr/>
          </p:nvSpPr>
          <p:spPr>
            <a:xfrm>
              <a:off x="3191366" y="4209707"/>
              <a:ext cx="391211" cy="348899"/>
            </a:xfrm>
            <a:custGeom>
              <a:avLst/>
              <a:gdLst/>
              <a:ahLst/>
              <a:cxnLst/>
              <a:rect l="l" t="t" r="r" b="b"/>
              <a:pathLst>
                <a:path w="12454" h="11107" extrusionOk="0">
                  <a:moveTo>
                    <a:pt x="1621" y="0"/>
                  </a:moveTo>
                  <a:lnTo>
                    <a:pt x="1" y="1912"/>
                  </a:lnTo>
                  <a:lnTo>
                    <a:pt x="10833" y="11107"/>
                  </a:lnTo>
                  <a:lnTo>
                    <a:pt x="12453" y="9198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206821" y="4227801"/>
              <a:ext cx="360270" cy="312492"/>
            </a:xfrm>
            <a:custGeom>
              <a:avLst/>
              <a:gdLst/>
              <a:ahLst/>
              <a:cxnLst/>
              <a:rect l="l" t="t" r="r" b="b"/>
              <a:pathLst>
                <a:path w="11469" h="9948" extrusionOk="0">
                  <a:moveTo>
                    <a:pt x="637" y="1"/>
                  </a:moveTo>
                  <a:lnTo>
                    <a:pt x="1" y="749"/>
                  </a:lnTo>
                  <a:lnTo>
                    <a:pt x="10836" y="9947"/>
                  </a:lnTo>
                  <a:lnTo>
                    <a:pt x="11469" y="9199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531186" y="4497854"/>
              <a:ext cx="98729" cy="92227"/>
            </a:xfrm>
            <a:custGeom>
              <a:avLst/>
              <a:gdLst/>
              <a:ahLst/>
              <a:cxnLst/>
              <a:rect l="l" t="t" r="r" b="b"/>
              <a:pathLst>
                <a:path w="3143" h="2936" extrusionOk="0">
                  <a:moveTo>
                    <a:pt x="1621" y="1"/>
                  </a:moveTo>
                  <a:lnTo>
                    <a:pt x="1" y="1909"/>
                  </a:lnTo>
                  <a:lnTo>
                    <a:pt x="3143" y="2935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3594451" y="4556941"/>
              <a:ext cx="35465" cy="33140"/>
            </a:xfrm>
            <a:custGeom>
              <a:avLst/>
              <a:gdLst/>
              <a:ahLst/>
              <a:cxnLst/>
              <a:rect l="l" t="t" r="r" b="b"/>
              <a:pathLst>
                <a:path w="1129" h="1055" extrusionOk="0">
                  <a:moveTo>
                    <a:pt x="584" y="0"/>
                  </a:moveTo>
                  <a:lnTo>
                    <a:pt x="1" y="685"/>
                  </a:lnTo>
                  <a:lnTo>
                    <a:pt x="1129" y="1054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3163880" y="4192776"/>
              <a:ext cx="70678" cy="70050"/>
            </a:xfrm>
            <a:custGeom>
              <a:avLst/>
              <a:gdLst/>
              <a:ahLst/>
              <a:cxnLst/>
              <a:rect l="l" t="t" r="r" b="b"/>
              <a:pathLst>
                <a:path w="2250" h="2230" extrusionOk="0">
                  <a:moveTo>
                    <a:pt x="1391" y="0"/>
                  </a:moveTo>
                  <a:cubicBezTo>
                    <a:pt x="1036" y="0"/>
                    <a:pt x="688" y="146"/>
                    <a:pt x="447" y="434"/>
                  </a:cubicBezTo>
                  <a:cubicBezTo>
                    <a:pt x="0" y="961"/>
                    <a:pt x="78" y="1762"/>
                    <a:pt x="626" y="2230"/>
                  </a:cubicBezTo>
                  <a:lnTo>
                    <a:pt x="2250" y="318"/>
                  </a:lnTo>
                  <a:cubicBezTo>
                    <a:pt x="1998" y="105"/>
                    <a:pt x="1692" y="0"/>
                    <a:pt x="1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3178015" y="4197111"/>
              <a:ext cx="87798" cy="92541"/>
            </a:xfrm>
            <a:custGeom>
              <a:avLst/>
              <a:gdLst/>
              <a:ahLst/>
              <a:cxnLst/>
              <a:rect l="l" t="t" r="r" b="b"/>
              <a:pathLst>
                <a:path w="2795" h="2946" extrusionOk="0">
                  <a:moveTo>
                    <a:pt x="1747" y="1"/>
                  </a:moveTo>
                  <a:lnTo>
                    <a:pt x="0" y="2057"/>
                  </a:lnTo>
                  <a:lnTo>
                    <a:pt x="1051" y="2946"/>
                  </a:lnTo>
                  <a:lnTo>
                    <a:pt x="2794" y="89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6"/>
          <p:cNvGrpSpPr/>
          <p:nvPr/>
        </p:nvGrpSpPr>
        <p:grpSpPr>
          <a:xfrm>
            <a:off x="604079" y="113618"/>
            <a:ext cx="218294" cy="325760"/>
            <a:chOff x="2010570" y="3984637"/>
            <a:chExt cx="161115" cy="240431"/>
          </a:xfrm>
        </p:grpSpPr>
        <p:sp>
          <p:nvSpPr>
            <p:cNvPr id="791" name="Google Shape;791;p16"/>
            <p:cNvSpPr/>
            <p:nvPr/>
          </p:nvSpPr>
          <p:spPr>
            <a:xfrm>
              <a:off x="2013554" y="4029054"/>
              <a:ext cx="124456" cy="188412"/>
            </a:xfrm>
            <a:custGeom>
              <a:avLst/>
              <a:gdLst/>
              <a:ahLst/>
              <a:cxnLst/>
              <a:rect l="l" t="t" r="r" b="b"/>
              <a:pathLst>
                <a:path w="3962" h="5998" extrusionOk="0">
                  <a:moveTo>
                    <a:pt x="3210" y="1"/>
                  </a:moveTo>
                  <a:cubicBezTo>
                    <a:pt x="2969" y="1"/>
                    <a:pt x="2716" y="158"/>
                    <a:pt x="2577" y="423"/>
                  </a:cubicBezTo>
                  <a:lnTo>
                    <a:pt x="187" y="4992"/>
                  </a:lnTo>
                  <a:cubicBezTo>
                    <a:pt x="1" y="5347"/>
                    <a:pt x="89" y="5762"/>
                    <a:pt x="384" y="5916"/>
                  </a:cubicBezTo>
                  <a:lnTo>
                    <a:pt x="514" y="5983"/>
                  </a:lnTo>
                  <a:cubicBezTo>
                    <a:pt x="525" y="5990"/>
                    <a:pt x="535" y="5994"/>
                    <a:pt x="546" y="5997"/>
                  </a:cubicBezTo>
                  <a:cubicBezTo>
                    <a:pt x="553" y="5973"/>
                    <a:pt x="581" y="5969"/>
                    <a:pt x="595" y="5945"/>
                  </a:cubicBezTo>
                  <a:cubicBezTo>
                    <a:pt x="588" y="5941"/>
                    <a:pt x="567" y="5920"/>
                    <a:pt x="556" y="5913"/>
                  </a:cubicBezTo>
                  <a:lnTo>
                    <a:pt x="437" y="5850"/>
                  </a:lnTo>
                  <a:cubicBezTo>
                    <a:pt x="170" y="5713"/>
                    <a:pt x="68" y="5340"/>
                    <a:pt x="236" y="5020"/>
                  </a:cubicBezTo>
                  <a:lnTo>
                    <a:pt x="2626" y="451"/>
                  </a:lnTo>
                  <a:cubicBezTo>
                    <a:pt x="2752" y="211"/>
                    <a:pt x="2980" y="68"/>
                    <a:pt x="3199" y="68"/>
                  </a:cubicBezTo>
                  <a:cubicBezTo>
                    <a:pt x="3274" y="68"/>
                    <a:pt x="3349" y="85"/>
                    <a:pt x="3417" y="121"/>
                  </a:cubicBezTo>
                  <a:lnTo>
                    <a:pt x="3544" y="188"/>
                  </a:lnTo>
                  <a:cubicBezTo>
                    <a:pt x="3811" y="328"/>
                    <a:pt x="3892" y="701"/>
                    <a:pt x="3723" y="1024"/>
                  </a:cubicBezTo>
                  <a:lnTo>
                    <a:pt x="2725" y="2933"/>
                  </a:lnTo>
                  <a:cubicBezTo>
                    <a:pt x="2708" y="2963"/>
                    <a:pt x="2727" y="2986"/>
                    <a:pt x="2746" y="2986"/>
                  </a:cubicBezTo>
                  <a:cubicBezTo>
                    <a:pt x="2755" y="2986"/>
                    <a:pt x="2765" y="2980"/>
                    <a:pt x="2770" y="2968"/>
                  </a:cubicBezTo>
                  <a:lnTo>
                    <a:pt x="3776" y="1049"/>
                  </a:lnTo>
                  <a:cubicBezTo>
                    <a:pt x="3962" y="694"/>
                    <a:pt x="3871" y="279"/>
                    <a:pt x="3575" y="124"/>
                  </a:cubicBezTo>
                  <a:lnTo>
                    <a:pt x="3449" y="57"/>
                  </a:lnTo>
                  <a:cubicBezTo>
                    <a:pt x="3374" y="19"/>
                    <a:pt x="3293" y="1"/>
                    <a:pt x="3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2012015" y="4027766"/>
              <a:ext cx="127441" cy="190925"/>
            </a:xfrm>
            <a:custGeom>
              <a:avLst/>
              <a:gdLst/>
              <a:ahLst/>
              <a:cxnLst/>
              <a:rect l="l" t="t" r="r" b="b"/>
              <a:pathLst>
                <a:path w="4057" h="6078" extrusionOk="0">
                  <a:moveTo>
                    <a:pt x="3256" y="1"/>
                  </a:moveTo>
                  <a:cubicBezTo>
                    <a:pt x="3000" y="1"/>
                    <a:pt x="2734" y="167"/>
                    <a:pt x="2587" y="446"/>
                  </a:cubicBezTo>
                  <a:lnTo>
                    <a:pt x="197" y="5016"/>
                  </a:lnTo>
                  <a:cubicBezTo>
                    <a:pt x="1" y="5392"/>
                    <a:pt x="99" y="5831"/>
                    <a:pt x="415" y="5996"/>
                  </a:cubicBezTo>
                  <a:lnTo>
                    <a:pt x="542" y="6063"/>
                  </a:lnTo>
                  <a:cubicBezTo>
                    <a:pt x="549" y="6066"/>
                    <a:pt x="559" y="6070"/>
                    <a:pt x="570" y="6073"/>
                  </a:cubicBezTo>
                  <a:cubicBezTo>
                    <a:pt x="576" y="6076"/>
                    <a:pt x="583" y="6078"/>
                    <a:pt x="590" y="6078"/>
                  </a:cubicBezTo>
                  <a:cubicBezTo>
                    <a:pt x="596" y="6078"/>
                    <a:pt x="601" y="6076"/>
                    <a:pt x="605" y="6073"/>
                  </a:cubicBezTo>
                  <a:cubicBezTo>
                    <a:pt x="616" y="6070"/>
                    <a:pt x="630" y="6063"/>
                    <a:pt x="633" y="6052"/>
                  </a:cubicBezTo>
                  <a:cubicBezTo>
                    <a:pt x="633" y="6052"/>
                    <a:pt x="637" y="6045"/>
                    <a:pt x="644" y="6042"/>
                  </a:cubicBezTo>
                  <a:cubicBezTo>
                    <a:pt x="651" y="6038"/>
                    <a:pt x="661" y="6031"/>
                    <a:pt x="668" y="6021"/>
                  </a:cubicBezTo>
                  <a:cubicBezTo>
                    <a:pt x="675" y="6017"/>
                    <a:pt x="679" y="6014"/>
                    <a:pt x="682" y="6007"/>
                  </a:cubicBezTo>
                  <a:cubicBezTo>
                    <a:pt x="693" y="5986"/>
                    <a:pt x="686" y="5957"/>
                    <a:pt x="665" y="5950"/>
                  </a:cubicBezTo>
                  <a:lnTo>
                    <a:pt x="661" y="5950"/>
                  </a:lnTo>
                  <a:cubicBezTo>
                    <a:pt x="661" y="5947"/>
                    <a:pt x="654" y="5943"/>
                    <a:pt x="651" y="5940"/>
                  </a:cubicBezTo>
                  <a:cubicBezTo>
                    <a:pt x="640" y="5929"/>
                    <a:pt x="633" y="5922"/>
                    <a:pt x="623" y="5919"/>
                  </a:cubicBezTo>
                  <a:lnTo>
                    <a:pt x="503" y="5856"/>
                  </a:lnTo>
                  <a:cubicBezTo>
                    <a:pt x="250" y="5722"/>
                    <a:pt x="169" y="5374"/>
                    <a:pt x="320" y="5079"/>
                  </a:cubicBezTo>
                  <a:lnTo>
                    <a:pt x="2710" y="510"/>
                  </a:lnTo>
                  <a:cubicBezTo>
                    <a:pt x="2829" y="284"/>
                    <a:pt x="3043" y="148"/>
                    <a:pt x="3246" y="148"/>
                  </a:cubicBezTo>
                  <a:cubicBezTo>
                    <a:pt x="3315" y="148"/>
                    <a:pt x="3383" y="164"/>
                    <a:pt x="3445" y="197"/>
                  </a:cubicBezTo>
                  <a:lnTo>
                    <a:pt x="3575" y="264"/>
                  </a:lnTo>
                  <a:cubicBezTo>
                    <a:pt x="3821" y="394"/>
                    <a:pt x="3895" y="745"/>
                    <a:pt x="3737" y="1044"/>
                  </a:cubicBezTo>
                  <a:lnTo>
                    <a:pt x="2739" y="2956"/>
                  </a:lnTo>
                  <a:cubicBezTo>
                    <a:pt x="2725" y="2974"/>
                    <a:pt x="2721" y="2998"/>
                    <a:pt x="2728" y="3019"/>
                  </a:cubicBezTo>
                  <a:cubicBezTo>
                    <a:pt x="2732" y="3037"/>
                    <a:pt x="2746" y="3054"/>
                    <a:pt x="2763" y="3061"/>
                  </a:cubicBezTo>
                  <a:cubicBezTo>
                    <a:pt x="2773" y="3067"/>
                    <a:pt x="2784" y="3069"/>
                    <a:pt x="2794" y="3069"/>
                  </a:cubicBezTo>
                  <a:cubicBezTo>
                    <a:pt x="2819" y="3069"/>
                    <a:pt x="2843" y="3055"/>
                    <a:pt x="2858" y="3030"/>
                  </a:cubicBezTo>
                  <a:lnTo>
                    <a:pt x="3860" y="1111"/>
                  </a:lnTo>
                  <a:cubicBezTo>
                    <a:pt x="4057" y="735"/>
                    <a:pt x="3962" y="295"/>
                    <a:pt x="3642" y="130"/>
                  </a:cubicBezTo>
                  <a:lnTo>
                    <a:pt x="3515" y="63"/>
                  </a:lnTo>
                  <a:cubicBezTo>
                    <a:pt x="3434" y="21"/>
                    <a:pt x="3346" y="1"/>
                    <a:pt x="32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2012015" y="4027766"/>
              <a:ext cx="127441" cy="192559"/>
            </a:xfrm>
            <a:custGeom>
              <a:avLst/>
              <a:gdLst/>
              <a:ahLst/>
              <a:cxnLst/>
              <a:rect l="l" t="t" r="r" b="b"/>
              <a:pathLst>
                <a:path w="4057" h="6130" extrusionOk="0">
                  <a:moveTo>
                    <a:pt x="3258" y="1"/>
                  </a:moveTo>
                  <a:cubicBezTo>
                    <a:pt x="3001" y="1"/>
                    <a:pt x="2734" y="167"/>
                    <a:pt x="2587" y="446"/>
                  </a:cubicBezTo>
                  <a:lnTo>
                    <a:pt x="197" y="5016"/>
                  </a:lnTo>
                  <a:cubicBezTo>
                    <a:pt x="1" y="5392"/>
                    <a:pt x="99" y="5806"/>
                    <a:pt x="415" y="5972"/>
                  </a:cubicBezTo>
                  <a:lnTo>
                    <a:pt x="728" y="6130"/>
                  </a:lnTo>
                  <a:cubicBezTo>
                    <a:pt x="742" y="6073"/>
                    <a:pt x="760" y="6063"/>
                    <a:pt x="806" y="6028"/>
                  </a:cubicBezTo>
                  <a:lnTo>
                    <a:pt x="531" y="5880"/>
                  </a:lnTo>
                  <a:cubicBezTo>
                    <a:pt x="278" y="5747"/>
                    <a:pt x="169" y="5374"/>
                    <a:pt x="324" y="5079"/>
                  </a:cubicBezTo>
                  <a:lnTo>
                    <a:pt x="2714" y="510"/>
                  </a:lnTo>
                  <a:cubicBezTo>
                    <a:pt x="2830" y="284"/>
                    <a:pt x="3044" y="150"/>
                    <a:pt x="3247" y="150"/>
                  </a:cubicBezTo>
                  <a:cubicBezTo>
                    <a:pt x="3316" y="150"/>
                    <a:pt x="3383" y="165"/>
                    <a:pt x="3445" y="197"/>
                  </a:cubicBezTo>
                  <a:lnTo>
                    <a:pt x="3575" y="264"/>
                  </a:lnTo>
                  <a:cubicBezTo>
                    <a:pt x="3821" y="394"/>
                    <a:pt x="3895" y="745"/>
                    <a:pt x="3737" y="1044"/>
                  </a:cubicBezTo>
                  <a:lnTo>
                    <a:pt x="2739" y="2956"/>
                  </a:lnTo>
                  <a:cubicBezTo>
                    <a:pt x="2725" y="2974"/>
                    <a:pt x="2721" y="2998"/>
                    <a:pt x="2728" y="3019"/>
                  </a:cubicBezTo>
                  <a:cubicBezTo>
                    <a:pt x="2735" y="3037"/>
                    <a:pt x="2746" y="3051"/>
                    <a:pt x="2763" y="3061"/>
                  </a:cubicBezTo>
                  <a:cubicBezTo>
                    <a:pt x="2773" y="3067"/>
                    <a:pt x="2784" y="3069"/>
                    <a:pt x="2794" y="3069"/>
                  </a:cubicBezTo>
                  <a:cubicBezTo>
                    <a:pt x="2819" y="3069"/>
                    <a:pt x="2842" y="3055"/>
                    <a:pt x="2855" y="3030"/>
                  </a:cubicBezTo>
                  <a:lnTo>
                    <a:pt x="3860" y="1111"/>
                  </a:lnTo>
                  <a:cubicBezTo>
                    <a:pt x="4057" y="735"/>
                    <a:pt x="3958" y="295"/>
                    <a:pt x="3645" y="130"/>
                  </a:cubicBezTo>
                  <a:lnTo>
                    <a:pt x="3515" y="63"/>
                  </a:lnTo>
                  <a:cubicBezTo>
                    <a:pt x="3435" y="21"/>
                    <a:pt x="3347" y="1"/>
                    <a:pt x="32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2010570" y="4026415"/>
              <a:ext cx="130425" cy="195197"/>
            </a:xfrm>
            <a:custGeom>
              <a:avLst/>
              <a:gdLst/>
              <a:ahLst/>
              <a:cxnLst/>
              <a:rect l="l" t="t" r="r" b="b"/>
              <a:pathLst>
                <a:path w="4152" h="6214" extrusionOk="0">
                  <a:moveTo>
                    <a:pt x="3302" y="86"/>
                  </a:moveTo>
                  <a:cubicBezTo>
                    <a:pt x="3386" y="86"/>
                    <a:pt x="3468" y="105"/>
                    <a:pt x="3544" y="145"/>
                  </a:cubicBezTo>
                  <a:lnTo>
                    <a:pt x="3670" y="212"/>
                  </a:lnTo>
                  <a:cubicBezTo>
                    <a:pt x="3966" y="366"/>
                    <a:pt x="4053" y="781"/>
                    <a:pt x="3871" y="1136"/>
                  </a:cubicBezTo>
                  <a:lnTo>
                    <a:pt x="2865" y="3052"/>
                  </a:lnTo>
                  <a:cubicBezTo>
                    <a:pt x="2860" y="3063"/>
                    <a:pt x="2850" y="3069"/>
                    <a:pt x="2839" y="3069"/>
                  </a:cubicBezTo>
                  <a:cubicBezTo>
                    <a:pt x="2828" y="3069"/>
                    <a:pt x="2816" y="3063"/>
                    <a:pt x="2813" y="3052"/>
                  </a:cubicBezTo>
                  <a:cubicBezTo>
                    <a:pt x="2813" y="3041"/>
                    <a:pt x="2813" y="3031"/>
                    <a:pt x="2820" y="3020"/>
                  </a:cubicBezTo>
                  <a:lnTo>
                    <a:pt x="3818" y="1108"/>
                  </a:lnTo>
                  <a:cubicBezTo>
                    <a:pt x="3987" y="785"/>
                    <a:pt x="3906" y="409"/>
                    <a:pt x="3639" y="272"/>
                  </a:cubicBezTo>
                  <a:lnTo>
                    <a:pt x="3512" y="205"/>
                  </a:lnTo>
                  <a:cubicBezTo>
                    <a:pt x="3444" y="169"/>
                    <a:pt x="3369" y="152"/>
                    <a:pt x="3294" y="152"/>
                  </a:cubicBezTo>
                  <a:cubicBezTo>
                    <a:pt x="3075" y="152"/>
                    <a:pt x="2847" y="295"/>
                    <a:pt x="2721" y="535"/>
                  </a:cubicBezTo>
                  <a:lnTo>
                    <a:pt x="331" y="5104"/>
                  </a:lnTo>
                  <a:cubicBezTo>
                    <a:pt x="170" y="5414"/>
                    <a:pt x="275" y="5811"/>
                    <a:pt x="560" y="5958"/>
                  </a:cubicBezTo>
                  <a:lnTo>
                    <a:pt x="778" y="6078"/>
                  </a:lnTo>
                  <a:cubicBezTo>
                    <a:pt x="767" y="6088"/>
                    <a:pt x="760" y="6099"/>
                    <a:pt x="753" y="6116"/>
                  </a:cubicBezTo>
                  <a:lnTo>
                    <a:pt x="479" y="5979"/>
                  </a:lnTo>
                  <a:cubicBezTo>
                    <a:pt x="184" y="5825"/>
                    <a:pt x="99" y="5428"/>
                    <a:pt x="282" y="5080"/>
                  </a:cubicBezTo>
                  <a:lnTo>
                    <a:pt x="2672" y="507"/>
                  </a:lnTo>
                  <a:cubicBezTo>
                    <a:pt x="2810" y="243"/>
                    <a:pt x="3061" y="86"/>
                    <a:pt x="3302" y="86"/>
                  </a:cubicBezTo>
                  <a:close/>
                  <a:moveTo>
                    <a:pt x="3304" y="0"/>
                  </a:moveTo>
                  <a:cubicBezTo>
                    <a:pt x="3032" y="0"/>
                    <a:pt x="2752" y="175"/>
                    <a:pt x="2598" y="468"/>
                  </a:cubicBezTo>
                  <a:lnTo>
                    <a:pt x="208" y="5037"/>
                  </a:lnTo>
                  <a:cubicBezTo>
                    <a:pt x="1" y="5431"/>
                    <a:pt x="103" y="5877"/>
                    <a:pt x="440" y="6053"/>
                  </a:cubicBezTo>
                  <a:lnTo>
                    <a:pt x="753" y="6211"/>
                  </a:lnTo>
                  <a:cubicBezTo>
                    <a:pt x="760" y="6213"/>
                    <a:pt x="766" y="6214"/>
                    <a:pt x="772" y="6214"/>
                  </a:cubicBezTo>
                  <a:cubicBezTo>
                    <a:pt x="779" y="6214"/>
                    <a:pt x="785" y="6213"/>
                    <a:pt x="792" y="6211"/>
                  </a:cubicBezTo>
                  <a:cubicBezTo>
                    <a:pt x="802" y="6204"/>
                    <a:pt x="809" y="6197"/>
                    <a:pt x="813" y="6183"/>
                  </a:cubicBezTo>
                  <a:cubicBezTo>
                    <a:pt x="823" y="6145"/>
                    <a:pt x="834" y="6138"/>
                    <a:pt x="869" y="6106"/>
                  </a:cubicBezTo>
                  <a:cubicBezTo>
                    <a:pt x="880" y="6099"/>
                    <a:pt x="890" y="6081"/>
                    <a:pt x="887" y="6067"/>
                  </a:cubicBezTo>
                  <a:cubicBezTo>
                    <a:pt x="887" y="6053"/>
                    <a:pt x="883" y="6039"/>
                    <a:pt x="869" y="6032"/>
                  </a:cubicBezTo>
                  <a:lnTo>
                    <a:pt x="598" y="5885"/>
                  </a:lnTo>
                  <a:cubicBezTo>
                    <a:pt x="359" y="5761"/>
                    <a:pt x="268" y="5407"/>
                    <a:pt x="405" y="5143"/>
                  </a:cubicBezTo>
                  <a:lnTo>
                    <a:pt x="2795" y="574"/>
                  </a:lnTo>
                  <a:cubicBezTo>
                    <a:pt x="2906" y="363"/>
                    <a:pt x="3104" y="235"/>
                    <a:pt x="3293" y="235"/>
                  </a:cubicBezTo>
                  <a:cubicBezTo>
                    <a:pt x="3355" y="235"/>
                    <a:pt x="3417" y="249"/>
                    <a:pt x="3473" y="279"/>
                  </a:cubicBezTo>
                  <a:lnTo>
                    <a:pt x="3600" y="345"/>
                  </a:lnTo>
                  <a:cubicBezTo>
                    <a:pt x="3828" y="461"/>
                    <a:pt x="3892" y="788"/>
                    <a:pt x="3744" y="1069"/>
                  </a:cubicBezTo>
                  <a:lnTo>
                    <a:pt x="2746" y="2978"/>
                  </a:lnTo>
                  <a:cubicBezTo>
                    <a:pt x="2728" y="3006"/>
                    <a:pt x="2725" y="3041"/>
                    <a:pt x="2735" y="3073"/>
                  </a:cubicBezTo>
                  <a:cubicBezTo>
                    <a:pt x="2742" y="3101"/>
                    <a:pt x="2763" y="3125"/>
                    <a:pt x="2788" y="3140"/>
                  </a:cubicBezTo>
                  <a:cubicBezTo>
                    <a:pt x="2805" y="3149"/>
                    <a:pt x="2823" y="3153"/>
                    <a:pt x="2840" y="3153"/>
                  </a:cubicBezTo>
                  <a:cubicBezTo>
                    <a:pt x="2881" y="3153"/>
                    <a:pt x="2920" y="3130"/>
                    <a:pt x="2939" y="3090"/>
                  </a:cubicBezTo>
                  <a:lnTo>
                    <a:pt x="3944" y="1171"/>
                  </a:lnTo>
                  <a:cubicBezTo>
                    <a:pt x="4152" y="778"/>
                    <a:pt x="4046" y="310"/>
                    <a:pt x="3709" y="134"/>
                  </a:cubicBezTo>
                  <a:lnTo>
                    <a:pt x="3582" y="68"/>
                  </a:lnTo>
                  <a:cubicBezTo>
                    <a:pt x="3494" y="22"/>
                    <a:pt x="3400" y="0"/>
                    <a:pt x="33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2025491" y="3985956"/>
              <a:ext cx="144655" cy="237761"/>
            </a:xfrm>
            <a:custGeom>
              <a:avLst/>
              <a:gdLst/>
              <a:ahLst/>
              <a:cxnLst/>
              <a:rect l="l" t="t" r="r" b="b"/>
              <a:pathLst>
                <a:path w="4605" h="7569" extrusionOk="0">
                  <a:moveTo>
                    <a:pt x="3202" y="0"/>
                  </a:moveTo>
                  <a:cubicBezTo>
                    <a:pt x="2867" y="0"/>
                    <a:pt x="2557" y="164"/>
                    <a:pt x="2404" y="456"/>
                  </a:cubicBezTo>
                  <a:lnTo>
                    <a:pt x="626" y="3851"/>
                  </a:lnTo>
                  <a:cubicBezTo>
                    <a:pt x="608" y="3890"/>
                    <a:pt x="630" y="3925"/>
                    <a:pt x="658" y="3942"/>
                  </a:cubicBezTo>
                  <a:cubicBezTo>
                    <a:pt x="669" y="3947"/>
                    <a:pt x="679" y="3950"/>
                    <a:pt x="690" y="3950"/>
                  </a:cubicBezTo>
                  <a:cubicBezTo>
                    <a:pt x="710" y="3950"/>
                    <a:pt x="728" y="3941"/>
                    <a:pt x="742" y="3925"/>
                  </a:cubicBezTo>
                  <a:lnTo>
                    <a:pt x="2524" y="519"/>
                  </a:lnTo>
                  <a:cubicBezTo>
                    <a:pt x="2656" y="268"/>
                    <a:pt x="2924" y="128"/>
                    <a:pt x="3213" y="128"/>
                  </a:cubicBezTo>
                  <a:cubicBezTo>
                    <a:pt x="3357" y="128"/>
                    <a:pt x="3505" y="162"/>
                    <a:pt x="3645" y="234"/>
                  </a:cubicBezTo>
                  <a:lnTo>
                    <a:pt x="3849" y="343"/>
                  </a:lnTo>
                  <a:cubicBezTo>
                    <a:pt x="4271" y="565"/>
                    <a:pt x="4454" y="1050"/>
                    <a:pt x="4257" y="1426"/>
                  </a:cubicBezTo>
                  <a:lnTo>
                    <a:pt x="1262" y="7151"/>
                  </a:lnTo>
                  <a:cubicBezTo>
                    <a:pt x="1163" y="7344"/>
                    <a:pt x="989" y="7442"/>
                    <a:pt x="768" y="7442"/>
                  </a:cubicBezTo>
                  <a:cubicBezTo>
                    <a:pt x="607" y="7442"/>
                    <a:pt x="420" y="7390"/>
                    <a:pt x="218" y="7285"/>
                  </a:cubicBezTo>
                  <a:lnTo>
                    <a:pt x="64" y="7204"/>
                  </a:lnTo>
                  <a:cubicBezTo>
                    <a:pt x="62" y="7202"/>
                    <a:pt x="59" y="7201"/>
                    <a:pt x="56" y="7201"/>
                  </a:cubicBezTo>
                  <a:cubicBezTo>
                    <a:pt x="53" y="7201"/>
                    <a:pt x="50" y="7202"/>
                    <a:pt x="46" y="7204"/>
                  </a:cubicBezTo>
                  <a:cubicBezTo>
                    <a:pt x="39" y="7208"/>
                    <a:pt x="36" y="7211"/>
                    <a:pt x="36" y="7218"/>
                  </a:cubicBezTo>
                  <a:cubicBezTo>
                    <a:pt x="29" y="7243"/>
                    <a:pt x="18" y="7264"/>
                    <a:pt x="4" y="7285"/>
                  </a:cubicBezTo>
                  <a:cubicBezTo>
                    <a:pt x="0" y="7292"/>
                    <a:pt x="0" y="7299"/>
                    <a:pt x="0" y="7303"/>
                  </a:cubicBezTo>
                  <a:cubicBezTo>
                    <a:pt x="0" y="7310"/>
                    <a:pt x="7" y="7313"/>
                    <a:pt x="11" y="7317"/>
                  </a:cubicBezTo>
                  <a:lnTo>
                    <a:pt x="162" y="7394"/>
                  </a:lnTo>
                  <a:cubicBezTo>
                    <a:pt x="385" y="7510"/>
                    <a:pt x="595" y="7568"/>
                    <a:pt x="779" y="7568"/>
                  </a:cubicBezTo>
                  <a:cubicBezTo>
                    <a:pt x="1046" y="7568"/>
                    <a:pt x="1259" y="7448"/>
                    <a:pt x="1382" y="7211"/>
                  </a:cubicBezTo>
                  <a:lnTo>
                    <a:pt x="4376" y="1486"/>
                  </a:lnTo>
                  <a:cubicBezTo>
                    <a:pt x="4605" y="1050"/>
                    <a:pt x="4394" y="488"/>
                    <a:pt x="3909" y="231"/>
                  </a:cubicBezTo>
                  <a:lnTo>
                    <a:pt x="3701" y="126"/>
                  </a:lnTo>
                  <a:cubicBezTo>
                    <a:pt x="3540" y="41"/>
                    <a:pt x="3368" y="0"/>
                    <a:pt x="3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2024046" y="3984637"/>
              <a:ext cx="147639" cy="240431"/>
            </a:xfrm>
            <a:custGeom>
              <a:avLst/>
              <a:gdLst/>
              <a:ahLst/>
              <a:cxnLst/>
              <a:rect l="l" t="t" r="r" b="b"/>
              <a:pathLst>
                <a:path w="4700" h="7654" extrusionOk="0">
                  <a:moveTo>
                    <a:pt x="3250" y="84"/>
                  </a:moveTo>
                  <a:cubicBezTo>
                    <a:pt x="3409" y="84"/>
                    <a:pt x="3575" y="122"/>
                    <a:pt x="3730" y="203"/>
                  </a:cubicBezTo>
                  <a:lnTo>
                    <a:pt x="3934" y="312"/>
                  </a:lnTo>
                  <a:cubicBezTo>
                    <a:pt x="4401" y="554"/>
                    <a:pt x="4605" y="1092"/>
                    <a:pt x="4387" y="1510"/>
                  </a:cubicBezTo>
                  <a:lnTo>
                    <a:pt x="1393" y="7236"/>
                  </a:lnTo>
                  <a:cubicBezTo>
                    <a:pt x="1277" y="7455"/>
                    <a:pt x="1074" y="7568"/>
                    <a:pt x="820" y="7568"/>
                  </a:cubicBezTo>
                  <a:cubicBezTo>
                    <a:pt x="643" y="7568"/>
                    <a:pt x="441" y="7513"/>
                    <a:pt x="226" y="7401"/>
                  </a:cubicBezTo>
                  <a:lnTo>
                    <a:pt x="96" y="7330"/>
                  </a:lnTo>
                  <a:cubicBezTo>
                    <a:pt x="103" y="7320"/>
                    <a:pt x="110" y="7306"/>
                    <a:pt x="113" y="7295"/>
                  </a:cubicBezTo>
                  <a:lnTo>
                    <a:pt x="247" y="7362"/>
                  </a:lnTo>
                  <a:cubicBezTo>
                    <a:pt x="455" y="7472"/>
                    <a:pt x="648" y="7526"/>
                    <a:pt x="815" y="7526"/>
                  </a:cubicBezTo>
                  <a:cubicBezTo>
                    <a:pt x="1050" y="7526"/>
                    <a:pt x="1236" y="7420"/>
                    <a:pt x="1347" y="7211"/>
                  </a:cubicBezTo>
                  <a:lnTo>
                    <a:pt x="4341" y="1486"/>
                  </a:lnTo>
                  <a:cubicBezTo>
                    <a:pt x="4549" y="1088"/>
                    <a:pt x="4355" y="579"/>
                    <a:pt x="3916" y="347"/>
                  </a:cubicBezTo>
                  <a:lnTo>
                    <a:pt x="3709" y="238"/>
                  </a:lnTo>
                  <a:cubicBezTo>
                    <a:pt x="3562" y="162"/>
                    <a:pt x="3407" y="126"/>
                    <a:pt x="3257" y="126"/>
                  </a:cubicBezTo>
                  <a:cubicBezTo>
                    <a:pt x="2952" y="126"/>
                    <a:pt x="2670" y="274"/>
                    <a:pt x="2531" y="540"/>
                  </a:cubicBezTo>
                  <a:lnTo>
                    <a:pt x="749" y="3946"/>
                  </a:lnTo>
                  <a:cubicBezTo>
                    <a:pt x="747" y="3948"/>
                    <a:pt x="743" y="3950"/>
                    <a:pt x="738" y="3950"/>
                  </a:cubicBezTo>
                  <a:cubicBezTo>
                    <a:pt x="734" y="3950"/>
                    <a:pt x="729" y="3949"/>
                    <a:pt x="725" y="3946"/>
                  </a:cubicBezTo>
                  <a:cubicBezTo>
                    <a:pt x="718" y="3942"/>
                    <a:pt x="704" y="3928"/>
                    <a:pt x="711" y="3914"/>
                  </a:cubicBezTo>
                  <a:lnTo>
                    <a:pt x="2486" y="515"/>
                  </a:lnTo>
                  <a:cubicBezTo>
                    <a:pt x="2631" y="239"/>
                    <a:pt x="2929" y="84"/>
                    <a:pt x="3250" y="84"/>
                  </a:cubicBezTo>
                  <a:close/>
                  <a:moveTo>
                    <a:pt x="3247" y="0"/>
                  </a:moveTo>
                  <a:cubicBezTo>
                    <a:pt x="2897" y="0"/>
                    <a:pt x="2572" y="171"/>
                    <a:pt x="2412" y="477"/>
                  </a:cubicBezTo>
                  <a:lnTo>
                    <a:pt x="637" y="3876"/>
                  </a:lnTo>
                  <a:cubicBezTo>
                    <a:pt x="605" y="3935"/>
                    <a:pt x="637" y="3995"/>
                    <a:pt x="686" y="4020"/>
                  </a:cubicBezTo>
                  <a:cubicBezTo>
                    <a:pt x="702" y="4028"/>
                    <a:pt x="720" y="4033"/>
                    <a:pt x="737" y="4033"/>
                  </a:cubicBezTo>
                  <a:cubicBezTo>
                    <a:pt x="769" y="4033"/>
                    <a:pt x="799" y="4019"/>
                    <a:pt x="820" y="3992"/>
                  </a:cubicBezTo>
                  <a:lnTo>
                    <a:pt x="2605" y="579"/>
                  </a:lnTo>
                  <a:cubicBezTo>
                    <a:pt x="2729" y="343"/>
                    <a:pt x="2982" y="211"/>
                    <a:pt x="3255" y="211"/>
                  </a:cubicBezTo>
                  <a:cubicBezTo>
                    <a:pt x="3393" y="211"/>
                    <a:pt x="3536" y="244"/>
                    <a:pt x="3670" y="315"/>
                  </a:cubicBezTo>
                  <a:lnTo>
                    <a:pt x="3877" y="421"/>
                  </a:lnTo>
                  <a:cubicBezTo>
                    <a:pt x="4278" y="631"/>
                    <a:pt x="4454" y="1092"/>
                    <a:pt x="4268" y="1447"/>
                  </a:cubicBezTo>
                  <a:lnTo>
                    <a:pt x="1273" y="7172"/>
                  </a:lnTo>
                  <a:cubicBezTo>
                    <a:pt x="1178" y="7352"/>
                    <a:pt x="1016" y="7444"/>
                    <a:pt x="809" y="7444"/>
                  </a:cubicBezTo>
                  <a:cubicBezTo>
                    <a:pt x="656" y="7444"/>
                    <a:pt x="478" y="7393"/>
                    <a:pt x="285" y="7292"/>
                  </a:cubicBezTo>
                  <a:lnTo>
                    <a:pt x="131" y="7211"/>
                  </a:lnTo>
                  <a:cubicBezTo>
                    <a:pt x="121" y="7205"/>
                    <a:pt x="110" y="7203"/>
                    <a:pt x="100" y="7203"/>
                  </a:cubicBezTo>
                  <a:cubicBezTo>
                    <a:pt x="91" y="7203"/>
                    <a:pt x="82" y="7204"/>
                    <a:pt x="75" y="7207"/>
                  </a:cubicBezTo>
                  <a:cubicBezTo>
                    <a:pt x="57" y="7218"/>
                    <a:pt x="46" y="7232"/>
                    <a:pt x="39" y="7253"/>
                  </a:cubicBezTo>
                  <a:cubicBezTo>
                    <a:pt x="36" y="7271"/>
                    <a:pt x="29" y="7288"/>
                    <a:pt x="15" y="7306"/>
                  </a:cubicBezTo>
                  <a:cubicBezTo>
                    <a:pt x="4" y="7320"/>
                    <a:pt x="1" y="7338"/>
                    <a:pt x="8" y="7355"/>
                  </a:cubicBezTo>
                  <a:cubicBezTo>
                    <a:pt x="11" y="7373"/>
                    <a:pt x="22" y="7387"/>
                    <a:pt x="39" y="7397"/>
                  </a:cubicBezTo>
                  <a:lnTo>
                    <a:pt x="187" y="7475"/>
                  </a:lnTo>
                  <a:cubicBezTo>
                    <a:pt x="417" y="7594"/>
                    <a:pt x="635" y="7653"/>
                    <a:pt x="826" y="7653"/>
                  </a:cubicBezTo>
                  <a:cubicBezTo>
                    <a:pt x="1108" y="7653"/>
                    <a:pt x="1335" y="7525"/>
                    <a:pt x="1466" y="7274"/>
                  </a:cubicBezTo>
                  <a:lnTo>
                    <a:pt x="4461" y="1549"/>
                  </a:lnTo>
                  <a:cubicBezTo>
                    <a:pt x="4700" y="1092"/>
                    <a:pt x="4482" y="505"/>
                    <a:pt x="3972" y="238"/>
                  </a:cubicBezTo>
                  <a:lnTo>
                    <a:pt x="3765" y="129"/>
                  </a:lnTo>
                  <a:cubicBezTo>
                    <a:pt x="3598" y="42"/>
                    <a:pt x="3420" y="0"/>
                    <a:pt x="3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16"/>
          <p:cNvGrpSpPr/>
          <p:nvPr/>
        </p:nvGrpSpPr>
        <p:grpSpPr>
          <a:xfrm rot="-4317267">
            <a:off x="8589444" y="1247234"/>
            <a:ext cx="344233" cy="290803"/>
            <a:chOff x="4241863" y="4536209"/>
            <a:chExt cx="205501" cy="173617"/>
          </a:xfrm>
        </p:grpSpPr>
        <p:sp>
          <p:nvSpPr>
            <p:cNvPr id="798" name="Google Shape;798;p16"/>
            <p:cNvSpPr/>
            <p:nvPr/>
          </p:nvSpPr>
          <p:spPr>
            <a:xfrm>
              <a:off x="4244313" y="4569443"/>
              <a:ext cx="164193" cy="124519"/>
            </a:xfrm>
            <a:custGeom>
              <a:avLst/>
              <a:gdLst/>
              <a:ahLst/>
              <a:cxnLst/>
              <a:rect l="l" t="t" r="r" b="b"/>
              <a:pathLst>
                <a:path w="5227" h="3964" extrusionOk="0">
                  <a:moveTo>
                    <a:pt x="4549" y="0"/>
                  </a:moveTo>
                  <a:cubicBezTo>
                    <a:pt x="4400" y="0"/>
                    <a:pt x="4242" y="53"/>
                    <a:pt x="4105" y="157"/>
                  </a:cubicBezTo>
                  <a:lnTo>
                    <a:pt x="376" y="2997"/>
                  </a:lnTo>
                  <a:cubicBezTo>
                    <a:pt x="88" y="3219"/>
                    <a:pt x="0" y="3595"/>
                    <a:pt x="183" y="3837"/>
                  </a:cubicBezTo>
                  <a:lnTo>
                    <a:pt x="264" y="3939"/>
                  </a:lnTo>
                  <a:cubicBezTo>
                    <a:pt x="271" y="3950"/>
                    <a:pt x="278" y="3957"/>
                    <a:pt x="285" y="3964"/>
                  </a:cubicBezTo>
                  <a:cubicBezTo>
                    <a:pt x="302" y="3946"/>
                    <a:pt x="327" y="3953"/>
                    <a:pt x="348" y="3939"/>
                  </a:cubicBezTo>
                  <a:cubicBezTo>
                    <a:pt x="341" y="3936"/>
                    <a:pt x="330" y="3908"/>
                    <a:pt x="327" y="3901"/>
                  </a:cubicBezTo>
                  <a:lnTo>
                    <a:pt x="253" y="3802"/>
                  </a:lnTo>
                  <a:cubicBezTo>
                    <a:pt x="84" y="3584"/>
                    <a:pt x="144" y="3240"/>
                    <a:pt x="408" y="3039"/>
                  </a:cubicBezTo>
                  <a:lnTo>
                    <a:pt x="4137" y="196"/>
                  </a:lnTo>
                  <a:cubicBezTo>
                    <a:pt x="4259" y="103"/>
                    <a:pt x="4402" y="58"/>
                    <a:pt x="4536" y="58"/>
                  </a:cubicBezTo>
                  <a:cubicBezTo>
                    <a:pt x="4686" y="58"/>
                    <a:pt x="4826" y="116"/>
                    <a:pt x="4914" y="231"/>
                  </a:cubicBezTo>
                  <a:lnTo>
                    <a:pt x="4994" y="333"/>
                  </a:lnTo>
                  <a:cubicBezTo>
                    <a:pt x="5160" y="551"/>
                    <a:pt x="5082" y="892"/>
                    <a:pt x="4819" y="1092"/>
                  </a:cubicBezTo>
                  <a:lnTo>
                    <a:pt x="3262" y="2280"/>
                  </a:lnTo>
                  <a:cubicBezTo>
                    <a:pt x="3231" y="2302"/>
                    <a:pt x="3244" y="2333"/>
                    <a:pt x="3265" y="2333"/>
                  </a:cubicBezTo>
                  <a:cubicBezTo>
                    <a:pt x="3271" y="2333"/>
                    <a:pt x="3277" y="2331"/>
                    <a:pt x="3283" y="2326"/>
                  </a:cubicBezTo>
                  <a:lnTo>
                    <a:pt x="4850" y="1134"/>
                  </a:lnTo>
                  <a:cubicBezTo>
                    <a:pt x="5139" y="913"/>
                    <a:pt x="5226" y="537"/>
                    <a:pt x="5044" y="294"/>
                  </a:cubicBezTo>
                  <a:lnTo>
                    <a:pt x="4963" y="193"/>
                  </a:lnTo>
                  <a:cubicBezTo>
                    <a:pt x="4867" y="65"/>
                    <a:pt x="4714" y="0"/>
                    <a:pt x="4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4242962" y="4568281"/>
              <a:ext cx="166863" cy="126781"/>
            </a:xfrm>
            <a:custGeom>
              <a:avLst/>
              <a:gdLst/>
              <a:ahLst/>
              <a:cxnLst/>
              <a:rect l="l" t="t" r="r" b="b"/>
              <a:pathLst>
                <a:path w="5312" h="4036" extrusionOk="0">
                  <a:moveTo>
                    <a:pt x="187" y="3709"/>
                  </a:moveTo>
                  <a:cubicBezTo>
                    <a:pt x="201" y="3751"/>
                    <a:pt x="219" y="3797"/>
                    <a:pt x="247" y="3836"/>
                  </a:cubicBezTo>
                  <a:cubicBezTo>
                    <a:pt x="219" y="3797"/>
                    <a:pt x="198" y="3755"/>
                    <a:pt x="187" y="3709"/>
                  </a:cubicBezTo>
                  <a:close/>
                  <a:moveTo>
                    <a:pt x="4591" y="0"/>
                  </a:moveTo>
                  <a:cubicBezTo>
                    <a:pt x="4435" y="0"/>
                    <a:pt x="4268" y="54"/>
                    <a:pt x="4124" y="163"/>
                  </a:cubicBezTo>
                  <a:lnTo>
                    <a:pt x="398" y="3006"/>
                  </a:lnTo>
                  <a:cubicBezTo>
                    <a:pt x="89" y="3242"/>
                    <a:pt x="1" y="3639"/>
                    <a:pt x="198" y="3895"/>
                  </a:cubicBezTo>
                  <a:lnTo>
                    <a:pt x="275" y="4001"/>
                  </a:lnTo>
                  <a:cubicBezTo>
                    <a:pt x="282" y="4008"/>
                    <a:pt x="289" y="4015"/>
                    <a:pt x="296" y="4022"/>
                  </a:cubicBezTo>
                  <a:cubicBezTo>
                    <a:pt x="303" y="4029"/>
                    <a:pt x="314" y="4036"/>
                    <a:pt x="324" y="4036"/>
                  </a:cubicBezTo>
                  <a:cubicBezTo>
                    <a:pt x="335" y="4036"/>
                    <a:pt x="345" y="4036"/>
                    <a:pt x="356" y="4029"/>
                  </a:cubicBezTo>
                  <a:cubicBezTo>
                    <a:pt x="356" y="4025"/>
                    <a:pt x="363" y="4025"/>
                    <a:pt x="370" y="4025"/>
                  </a:cubicBezTo>
                  <a:cubicBezTo>
                    <a:pt x="377" y="4022"/>
                    <a:pt x="388" y="4022"/>
                    <a:pt x="398" y="4018"/>
                  </a:cubicBezTo>
                  <a:cubicBezTo>
                    <a:pt x="402" y="4015"/>
                    <a:pt x="409" y="4015"/>
                    <a:pt x="412" y="4008"/>
                  </a:cubicBezTo>
                  <a:cubicBezTo>
                    <a:pt x="430" y="3997"/>
                    <a:pt x="433" y="3969"/>
                    <a:pt x="419" y="3955"/>
                  </a:cubicBezTo>
                  <a:cubicBezTo>
                    <a:pt x="419" y="3952"/>
                    <a:pt x="416" y="3948"/>
                    <a:pt x="412" y="3941"/>
                  </a:cubicBezTo>
                  <a:cubicBezTo>
                    <a:pt x="409" y="3927"/>
                    <a:pt x="405" y="3920"/>
                    <a:pt x="398" y="3913"/>
                  </a:cubicBezTo>
                  <a:lnTo>
                    <a:pt x="324" y="3814"/>
                  </a:lnTo>
                  <a:cubicBezTo>
                    <a:pt x="166" y="3607"/>
                    <a:pt x="233" y="3291"/>
                    <a:pt x="475" y="3108"/>
                  </a:cubicBezTo>
                  <a:lnTo>
                    <a:pt x="4201" y="265"/>
                  </a:lnTo>
                  <a:cubicBezTo>
                    <a:pt x="4318" y="176"/>
                    <a:pt x="4454" y="132"/>
                    <a:pt x="4581" y="132"/>
                  </a:cubicBezTo>
                  <a:cubicBezTo>
                    <a:pt x="4719" y="132"/>
                    <a:pt x="4846" y="185"/>
                    <a:pt x="4925" y="289"/>
                  </a:cubicBezTo>
                  <a:lnTo>
                    <a:pt x="5006" y="395"/>
                  </a:lnTo>
                  <a:cubicBezTo>
                    <a:pt x="5160" y="595"/>
                    <a:pt x="5083" y="911"/>
                    <a:pt x="4837" y="1101"/>
                  </a:cubicBezTo>
                  <a:lnTo>
                    <a:pt x="3280" y="2286"/>
                  </a:lnTo>
                  <a:cubicBezTo>
                    <a:pt x="3263" y="2300"/>
                    <a:pt x="3252" y="2317"/>
                    <a:pt x="3248" y="2335"/>
                  </a:cubicBezTo>
                  <a:cubicBezTo>
                    <a:pt x="3245" y="2352"/>
                    <a:pt x="3252" y="2370"/>
                    <a:pt x="3259" y="2384"/>
                  </a:cubicBezTo>
                  <a:cubicBezTo>
                    <a:pt x="3273" y="2400"/>
                    <a:pt x="3292" y="2410"/>
                    <a:pt x="3311" y="2410"/>
                  </a:cubicBezTo>
                  <a:cubicBezTo>
                    <a:pt x="3325" y="2410"/>
                    <a:pt x="3339" y="2405"/>
                    <a:pt x="3350" y="2395"/>
                  </a:cubicBezTo>
                  <a:lnTo>
                    <a:pt x="4918" y="1203"/>
                  </a:lnTo>
                  <a:cubicBezTo>
                    <a:pt x="5224" y="968"/>
                    <a:pt x="5312" y="567"/>
                    <a:pt x="5115" y="310"/>
                  </a:cubicBezTo>
                  <a:lnTo>
                    <a:pt x="5037" y="208"/>
                  </a:lnTo>
                  <a:cubicBezTo>
                    <a:pt x="4933" y="70"/>
                    <a:pt x="4768" y="0"/>
                    <a:pt x="4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4243308" y="4568250"/>
              <a:ext cx="166643" cy="129702"/>
            </a:xfrm>
            <a:custGeom>
              <a:avLst/>
              <a:gdLst/>
              <a:ahLst/>
              <a:cxnLst/>
              <a:rect l="l" t="t" r="r" b="b"/>
              <a:pathLst>
                <a:path w="5305" h="4129" extrusionOk="0">
                  <a:moveTo>
                    <a:pt x="4582" y="1"/>
                  </a:moveTo>
                  <a:cubicBezTo>
                    <a:pt x="4426" y="1"/>
                    <a:pt x="4260" y="55"/>
                    <a:pt x="4116" y="164"/>
                  </a:cubicBezTo>
                  <a:lnTo>
                    <a:pt x="387" y="3007"/>
                  </a:lnTo>
                  <a:cubicBezTo>
                    <a:pt x="81" y="3239"/>
                    <a:pt x="0" y="3619"/>
                    <a:pt x="197" y="3879"/>
                  </a:cubicBezTo>
                  <a:lnTo>
                    <a:pt x="394" y="4128"/>
                  </a:lnTo>
                  <a:cubicBezTo>
                    <a:pt x="429" y="4090"/>
                    <a:pt x="447" y="4086"/>
                    <a:pt x="496" y="4072"/>
                  </a:cubicBezTo>
                  <a:lnTo>
                    <a:pt x="331" y="3847"/>
                  </a:lnTo>
                  <a:cubicBezTo>
                    <a:pt x="173" y="3640"/>
                    <a:pt x="222" y="3292"/>
                    <a:pt x="464" y="3109"/>
                  </a:cubicBezTo>
                  <a:lnTo>
                    <a:pt x="4193" y="266"/>
                  </a:lnTo>
                  <a:cubicBezTo>
                    <a:pt x="4309" y="177"/>
                    <a:pt x="4444" y="133"/>
                    <a:pt x="4570" y="133"/>
                  </a:cubicBezTo>
                  <a:cubicBezTo>
                    <a:pt x="4709" y="133"/>
                    <a:pt x="4837" y="186"/>
                    <a:pt x="4918" y="290"/>
                  </a:cubicBezTo>
                  <a:lnTo>
                    <a:pt x="4995" y="396"/>
                  </a:lnTo>
                  <a:cubicBezTo>
                    <a:pt x="5149" y="596"/>
                    <a:pt x="5076" y="912"/>
                    <a:pt x="4830" y="1102"/>
                  </a:cubicBezTo>
                  <a:lnTo>
                    <a:pt x="3269" y="2287"/>
                  </a:lnTo>
                  <a:cubicBezTo>
                    <a:pt x="3255" y="2301"/>
                    <a:pt x="3241" y="2318"/>
                    <a:pt x="3237" y="2336"/>
                  </a:cubicBezTo>
                  <a:cubicBezTo>
                    <a:pt x="3234" y="2353"/>
                    <a:pt x="3241" y="2371"/>
                    <a:pt x="3252" y="2385"/>
                  </a:cubicBezTo>
                  <a:cubicBezTo>
                    <a:pt x="3264" y="2401"/>
                    <a:pt x="3282" y="2411"/>
                    <a:pt x="3301" y="2411"/>
                  </a:cubicBezTo>
                  <a:cubicBezTo>
                    <a:pt x="3314" y="2411"/>
                    <a:pt x="3328" y="2406"/>
                    <a:pt x="3339" y="2396"/>
                  </a:cubicBezTo>
                  <a:lnTo>
                    <a:pt x="4907" y="1201"/>
                  </a:lnTo>
                  <a:cubicBezTo>
                    <a:pt x="5213" y="969"/>
                    <a:pt x="5304" y="568"/>
                    <a:pt x="5107" y="311"/>
                  </a:cubicBezTo>
                  <a:lnTo>
                    <a:pt x="5026" y="206"/>
                  </a:lnTo>
                  <a:cubicBezTo>
                    <a:pt x="4922" y="70"/>
                    <a:pt x="4758" y="1"/>
                    <a:pt x="4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4241863" y="4567056"/>
              <a:ext cx="169282" cy="132090"/>
            </a:xfrm>
            <a:custGeom>
              <a:avLst/>
              <a:gdLst/>
              <a:ahLst/>
              <a:cxnLst/>
              <a:rect l="l" t="t" r="r" b="b"/>
              <a:pathLst>
                <a:path w="5389" h="4205" extrusionOk="0">
                  <a:moveTo>
                    <a:pt x="4627" y="76"/>
                  </a:moveTo>
                  <a:cubicBezTo>
                    <a:pt x="4792" y="76"/>
                    <a:pt x="4945" y="141"/>
                    <a:pt x="5041" y="269"/>
                  </a:cubicBezTo>
                  <a:lnTo>
                    <a:pt x="5122" y="370"/>
                  </a:lnTo>
                  <a:cubicBezTo>
                    <a:pt x="5304" y="613"/>
                    <a:pt x="5217" y="989"/>
                    <a:pt x="4928" y="1210"/>
                  </a:cubicBezTo>
                  <a:lnTo>
                    <a:pt x="3364" y="2402"/>
                  </a:lnTo>
                  <a:cubicBezTo>
                    <a:pt x="3358" y="2407"/>
                    <a:pt x="3352" y="2409"/>
                    <a:pt x="3346" y="2409"/>
                  </a:cubicBezTo>
                  <a:cubicBezTo>
                    <a:pt x="3331" y="2409"/>
                    <a:pt x="3320" y="2396"/>
                    <a:pt x="3322" y="2381"/>
                  </a:cubicBezTo>
                  <a:cubicBezTo>
                    <a:pt x="3322" y="2374"/>
                    <a:pt x="3329" y="2363"/>
                    <a:pt x="3336" y="2356"/>
                  </a:cubicBezTo>
                  <a:lnTo>
                    <a:pt x="4897" y="1168"/>
                  </a:lnTo>
                  <a:cubicBezTo>
                    <a:pt x="5160" y="968"/>
                    <a:pt x="5238" y="627"/>
                    <a:pt x="5072" y="409"/>
                  </a:cubicBezTo>
                  <a:lnTo>
                    <a:pt x="4992" y="307"/>
                  </a:lnTo>
                  <a:cubicBezTo>
                    <a:pt x="4904" y="191"/>
                    <a:pt x="4764" y="132"/>
                    <a:pt x="4613" y="132"/>
                  </a:cubicBezTo>
                  <a:cubicBezTo>
                    <a:pt x="4480" y="132"/>
                    <a:pt x="4338" y="178"/>
                    <a:pt x="4215" y="272"/>
                  </a:cubicBezTo>
                  <a:lnTo>
                    <a:pt x="486" y="3115"/>
                  </a:lnTo>
                  <a:cubicBezTo>
                    <a:pt x="236" y="3309"/>
                    <a:pt x="169" y="3678"/>
                    <a:pt x="345" y="3910"/>
                  </a:cubicBezTo>
                  <a:lnTo>
                    <a:pt x="479" y="4089"/>
                  </a:lnTo>
                  <a:cubicBezTo>
                    <a:pt x="465" y="4096"/>
                    <a:pt x="454" y="4103"/>
                    <a:pt x="444" y="4110"/>
                  </a:cubicBezTo>
                  <a:lnTo>
                    <a:pt x="271" y="3892"/>
                  </a:lnTo>
                  <a:cubicBezTo>
                    <a:pt x="89" y="3653"/>
                    <a:pt x="169" y="3291"/>
                    <a:pt x="454" y="3073"/>
                  </a:cubicBezTo>
                  <a:lnTo>
                    <a:pt x="4183" y="233"/>
                  </a:lnTo>
                  <a:cubicBezTo>
                    <a:pt x="4320" y="129"/>
                    <a:pt x="4478" y="76"/>
                    <a:pt x="4627" y="76"/>
                  </a:cubicBezTo>
                  <a:close/>
                  <a:moveTo>
                    <a:pt x="4624" y="0"/>
                  </a:moveTo>
                  <a:cubicBezTo>
                    <a:pt x="4460" y="0"/>
                    <a:pt x="4287" y="56"/>
                    <a:pt x="4138" y="170"/>
                  </a:cubicBezTo>
                  <a:lnTo>
                    <a:pt x="408" y="3013"/>
                  </a:lnTo>
                  <a:cubicBezTo>
                    <a:pt x="89" y="3260"/>
                    <a:pt x="1" y="3664"/>
                    <a:pt x="212" y="3938"/>
                  </a:cubicBezTo>
                  <a:lnTo>
                    <a:pt x="408" y="4191"/>
                  </a:lnTo>
                  <a:cubicBezTo>
                    <a:pt x="416" y="4198"/>
                    <a:pt x="426" y="4205"/>
                    <a:pt x="437" y="4205"/>
                  </a:cubicBezTo>
                  <a:cubicBezTo>
                    <a:pt x="451" y="4205"/>
                    <a:pt x="461" y="4198"/>
                    <a:pt x="468" y="4191"/>
                  </a:cubicBezTo>
                  <a:cubicBezTo>
                    <a:pt x="493" y="4163"/>
                    <a:pt x="503" y="4159"/>
                    <a:pt x="546" y="4149"/>
                  </a:cubicBezTo>
                  <a:cubicBezTo>
                    <a:pt x="556" y="4145"/>
                    <a:pt x="570" y="4135"/>
                    <a:pt x="574" y="4124"/>
                  </a:cubicBezTo>
                  <a:cubicBezTo>
                    <a:pt x="577" y="4114"/>
                    <a:pt x="581" y="4100"/>
                    <a:pt x="570" y="4089"/>
                  </a:cubicBezTo>
                  <a:lnTo>
                    <a:pt x="405" y="3861"/>
                  </a:lnTo>
                  <a:cubicBezTo>
                    <a:pt x="257" y="3667"/>
                    <a:pt x="317" y="3340"/>
                    <a:pt x="531" y="3175"/>
                  </a:cubicBezTo>
                  <a:lnTo>
                    <a:pt x="4261" y="332"/>
                  </a:lnTo>
                  <a:cubicBezTo>
                    <a:pt x="4370" y="249"/>
                    <a:pt x="4497" y="208"/>
                    <a:pt x="4615" y="208"/>
                  </a:cubicBezTo>
                  <a:cubicBezTo>
                    <a:pt x="4742" y="208"/>
                    <a:pt x="4859" y="256"/>
                    <a:pt x="4932" y="353"/>
                  </a:cubicBezTo>
                  <a:lnTo>
                    <a:pt x="5013" y="455"/>
                  </a:lnTo>
                  <a:cubicBezTo>
                    <a:pt x="5153" y="641"/>
                    <a:pt x="5079" y="933"/>
                    <a:pt x="4851" y="1109"/>
                  </a:cubicBezTo>
                  <a:lnTo>
                    <a:pt x="3294" y="2296"/>
                  </a:lnTo>
                  <a:cubicBezTo>
                    <a:pt x="3269" y="2311"/>
                    <a:pt x="3252" y="2339"/>
                    <a:pt x="3245" y="2370"/>
                  </a:cubicBezTo>
                  <a:cubicBezTo>
                    <a:pt x="3241" y="2395"/>
                    <a:pt x="3248" y="2423"/>
                    <a:pt x="3266" y="2448"/>
                  </a:cubicBezTo>
                  <a:cubicBezTo>
                    <a:pt x="3286" y="2472"/>
                    <a:pt x="3314" y="2486"/>
                    <a:pt x="3344" y="2486"/>
                  </a:cubicBezTo>
                  <a:cubicBezTo>
                    <a:pt x="3366" y="2486"/>
                    <a:pt x="3389" y="2478"/>
                    <a:pt x="3410" y="2462"/>
                  </a:cubicBezTo>
                  <a:lnTo>
                    <a:pt x="4974" y="1270"/>
                  </a:lnTo>
                  <a:cubicBezTo>
                    <a:pt x="5297" y="1024"/>
                    <a:pt x="5389" y="602"/>
                    <a:pt x="5181" y="325"/>
                  </a:cubicBezTo>
                  <a:lnTo>
                    <a:pt x="5101" y="223"/>
                  </a:lnTo>
                  <a:cubicBezTo>
                    <a:pt x="4989" y="76"/>
                    <a:pt x="4813" y="0"/>
                    <a:pt x="46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4249810" y="4537371"/>
              <a:ext cx="196108" cy="171230"/>
            </a:xfrm>
            <a:custGeom>
              <a:avLst/>
              <a:gdLst/>
              <a:ahLst/>
              <a:cxnLst/>
              <a:rect l="l" t="t" r="r" b="b"/>
              <a:pathLst>
                <a:path w="6243" h="5451" extrusionOk="0">
                  <a:moveTo>
                    <a:pt x="5076" y="1"/>
                  </a:moveTo>
                  <a:cubicBezTo>
                    <a:pt x="4912" y="1"/>
                    <a:pt x="4751" y="50"/>
                    <a:pt x="4616" y="152"/>
                  </a:cubicBezTo>
                  <a:lnTo>
                    <a:pt x="1846" y="2264"/>
                  </a:lnTo>
                  <a:cubicBezTo>
                    <a:pt x="1818" y="2289"/>
                    <a:pt x="1818" y="2328"/>
                    <a:pt x="1839" y="2352"/>
                  </a:cubicBezTo>
                  <a:cubicBezTo>
                    <a:pt x="1851" y="2368"/>
                    <a:pt x="1867" y="2377"/>
                    <a:pt x="1884" y="2377"/>
                  </a:cubicBezTo>
                  <a:cubicBezTo>
                    <a:pt x="1894" y="2377"/>
                    <a:pt x="1903" y="2375"/>
                    <a:pt x="1913" y="2370"/>
                  </a:cubicBezTo>
                  <a:lnTo>
                    <a:pt x="4689" y="250"/>
                  </a:lnTo>
                  <a:cubicBezTo>
                    <a:pt x="4806" y="162"/>
                    <a:pt x="4945" y="119"/>
                    <a:pt x="5086" y="119"/>
                  </a:cubicBezTo>
                  <a:cubicBezTo>
                    <a:pt x="5320" y="119"/>
                    <a:pt x="5561" y="235"/>
                    <a:pt x="5723" y="447"/>
                  </a:cubicBezTo>
                  <a:lnTo>
                    <a:pt x="5853" y="616"/>
                  </a:lnTo>
                  <a:cubicBezTo>
                    <a:pt x="6113" y="960"/>
                    <a:pt x="6078" y="1431"/>
                    <a:pt x="5772" y="1663"/>
                  </a:cubicBezTo>
                  <a:lnTo>
                    <a:pt x="1101" y="5227"/>
                  </a:lnTo>
                  <a:cubicBezTo>
                    <a:pt x="1009" y="5297"/>
                    <a:pt x="910" y="5331"/>
                    <a:pt x="808" y="5331"/>
                  </a:cubicBezTo>
                  <a:cubicBezTo>
                    <a:pt x="604" y="5331"/>
                    <a:pt x="386" y="5195"/>
                    <a:pt x="187" y="4936"/>
                  </a:cubicBezTo>
                  <a:lnTo>
                    <a:pt x="92" y="4809"/>
                  </a:lnTo>
                  <a:cubicBezTo>
                    <a:pt x="89" y="4806"/>
                    <a:pt x="82" y="4802"/>
                    <a:pt x="78" y="4802"/>
                  </a:cubicBezTo>
                  <a:cubicBezTo>
                    <a:pt x="71" y="4802"/>
                    <a:pt x="64" y="4806"/>
                    <a:pt x="61" y="4809"/>
                  </a:cubicBezTo>
                  <a:cubicBezTo>
                    <a:pt x="50" y="4827"/>
                    <a:pt x="32" y="4841"/>
                    <a:pt x="11" y="4855"/>
                  </a:cubicBezTo>
                  <a:cubicBezTo>
                    <a:pt x="4" y="4855"/>
                    <a:pt x="1" y="4862"/>
                    <a:pt x="1" y="4865"/>
                  </a:cubicBezTo>
                  <a:cubicBezTo>
                    <a:pt x="1" y="4872"/>
                    <a:pt x="1" y="4876"/>
                    <a:pt x="4" y="4883"/>
                  </a:cubicBezTo>
                  <a:lnTo>
                    <a:pt x="99" y="5006"/>
                  </a:lnTo>
                  <a:cubicBezTo>
                    <a:pt x="322" y="5298"/>
                    <a:pt x="576" y="5451"/>
                    <a:pt x="817" y="5451"/>
                  </a:cubicBezTo>
                  <a:cubicBezTo>
                    <a:pt x="942" y="5451"/>
                    <a:pt x="1063" y="5410"/>
                    <a:pt x="1175" y="5326"/>
                  </a:cubicBezTo>
                  <a:lnTo>
                    <a:pt x="5846" y="1762"/>
                  </a:lnTo>
                  <a:cubicBezTo>
                    <a:pt x="6201" y="1491"/>
                    <a:pt x="6243" y="946"/>
                    <a:pt x="5941" y="549"/>
                  </a:cubicBezTo>
                  <a:lnTo>
                    <a:pt x="5814" y="381"/>
                  </a:lnTo>
                  <a:cubicBezTo>
                    <a:pt x="5624" y="133"/>
                    <a:pt x="5345" y="1"/>
                    <a:pt x="5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4248616" y="4536209"/>
              <a:ext cx="198747" cy="173617"/>
            </a:xfrm>
            <a:custGeom>
              <a:avLst/>
              <a:gdLst/>
              <a:ahLst/>
              <a:cxnLst/>
              <a:rect l="l" t="t" r="r" b="b"/>
              <a:pathLst>
                <a:path w="6327" h="5527" extrusionOk="0">
                  <a:moveTo>
                    <a:pt x="5115" y="78"/>
                  </a:moveTo>
                  <a:cubicBezTo>
                    <a:pt x="5373" y="78"/>
                    <a:pt x="5641" y="205"/>
                    <a:pt x="5820" y="442"/>
                  </a:cubicBezTo>
                  <a:lnTo>
                    <a:pt x="5951" y="611"/>
                  </a:lnTo>
                  <a:cubicBezTo>
                    <a:pt x="6239" y="990"/>
                    <a:pt x="6200" y="1511"/>
                    <a:pt x="5859" y="1771"/>
                  </a:cubicBezTo>
                  <a:lnTo>
                    <a:pt x="1188" y="5331"/>
                  </a:lnTo>
                  <a:cubicBezTo>
                    <a:pt x="1085" y="5409"/>
                    <a:pt x="972" y="5448"/>
                    <a:pt x="855" y="5448"/>
                  </a:cubicBezTo>
                  <a:cubicBezTo>
                    <a:pt x="625" y="5448"/>
                    <a:pt x="380" y="5300"/>
                    <a:pt x="165" y="5018"/>
                  </a:cubicBezTo>
                  <a:lnTo>
                    <a:pt x="85" y="4913"/>
                  </a:lnTo>
                  <a:cubicBezTo>
                    <a:pt x="95" y="4906"/>
                    <a:pt x="106" y="4899"/>
                    <a:pt x="113" y="4888"/>
                  </a:cubicBezTo>
                  <a:lnTo>
                    <a:pt x="197" y="4997"/>
                  </a:lnTo>
                  <a:cubicBezTo>
                    <a:pt x="402" y="5267"/>
                    <a:pt x="629" y="5408"/>
                    <a:pt x="845" y="5408"/>
                  </a:cubicBezTo>
                  <a:cubicBezTo>
                    <a:pt x="955" y="5408"/>
                    <a:pt x="1061" y="5371"/>
                    <a:pt x="1160" y="5296"/>
                  </a:cubicBezTo>
                  <a:lnTo>
                    <a:pt x="5831" y="1732"/>
                  </a:lnTo>
                  <a:cubicBezTo>
                    <a:pt x="6154" y="1486"/>
                    <a:pt x="6197" y="994"/>
                    <a:pt x="5919" y="632"/>
                  </a:cubicBezTo>
                  <a:lnTo>
                    <a:pt x="5792" y="463"/>
                  </a:lnTo>
                  <a:cubicBezTo>
                    <a:pt x="5620" y="241"/>
                    <a:pt x="5368" y="120"/>
                    <a:pt x="5124" y="120"/>
                  </a:cubicBezTo>
                  <a:cubicBezTo>
                    <a:pt x="4975" y="120"/>
                    <a:pt x="4829" y="165"/>
                    <a:pt x="4706" y="259"/>
                  </a:cubicBezTo>
                  <a:lnTo>
                    <a:pt x="1926" y="2375"/>
                  </a:lnTo>
                  <a:cubicBezTo>
                    <a:pt x="1925" y="2376"/>
                    <a:pt x="1924" y="2377"/>
                    <a:pt x="1922" y="2377"/>
                  </a:cubicBezTo>
                  <a:cubicBezTo>
                    <a:pt x="1917" y="2377"/>
                    <a:pt x="1910" y="2373"/>
                    <a:pt x="1905" y="2368"/>
                  </a:cubicBezTo>
                  <a:cubicBezTo>
                    <a:pt x="1902" y="2361"/>
                    <a:pt x="1895" y="2344"/>
                    <a:pt x="1909" y="2333"/>
                  </a:cubicBezTo>
                  <a:lnTo>
                    <a:pt x="4678" y="221"/>
                  </a:lnTo>
                  <a:cubicBezTo>
                    <a:pt x="4806" y="124"/>
                    <a:pt x="4959" y="78"/>
                    <a:pt x="5115" y="78"/>
                  </a:cubicBezTo>
                  <a:close/>
                  <a:moveTo>
                    <a:pt x="5115" y="1"/>
                  </a:moveTo>
                  <a:cubicBezTo>
                    <a:pt x="4943" y="1"/>
                    <a:pt x="4774" y="53"/>
                    <a:pt x="4633" y="161"/>
                  </a:cubicBezTo>
                  <a:lnTo>
                    <a:pt x="1863" y="2273"/>
                  </a:lnTo>
                  <a:cubicBezTo>
                    <a:pt x="1814" y="2312"/>
                    <a:pt x="1817" y="2372"/>
                    <a:pt x="1845" y="2414"/>
                  </a:cubicBezTo>
                  <a:cubicBezTo>
                    <a:pt x="1866" y="2438"/>
                    <a:pt x="1893" y="2452"/>
                    <a:pt x="1921" y="2452"/>
                  </a:cubicBezTo>
                  <a:cubicBezTo>
                    <a:pt x="1937" y="2452"/>
                    <a:pt x="1953" y="2447"/>
                    <a:pt x="1968" y="2438"/>
                  </a:cubicBezTo>
                  <a:lnTo>
                    <a:pt x="4752" y="319"/>
                  </a:lnTo>
                  <a:cubicBezTo>
                    <a:pt x="4862" y="236"/>
                    <a:pt x="4993" y="196"/>
                    <a:pt x="5127" y="196"/>
                  </a:cubicBezTo>
                  <a:cubicBezTo>
                    <a:pt x="5348" y="196"/>
                    <a:pt x="5577" y="305"/>
                    <a:pt x="5733" y="509"/>
                  </a:cubicBezTo>
                  <a:lnTo>
                    <a:pt x="5859" y="678"/>
                  </a:lnTo>
                  <a:cubicBezTo>
                    <a:pt x="6109" y="1004"/>
                    <a:pt x="6077" y="1451"/>
                    <a:pt x="5785" y="1672"/>
                  </a:cubicBezTo>
                  <a:lnTo>
                    <a:pt x="1114" y="5236"/>
                  </a:lnTo>
                  <a:cubicBezTo>
                    <a:pt x="1032" y="5299"/>
                    <a:pt x="941" y="5330"/>
                    <a:pt x="847" y="5330"/>
                  </a:cubicBezTo>
                  <a:cubicBezTo>
                    <a:pt x="654" y="5330"/>
                    <a:pt x="446" y="5200"/>
                    <a:pt x="257" y="4951"/>
                  </a:cubicBezTo>
                  <a:lnTo>
                    <a:pt x="158" y="4825"/>
                  </a:lnTo>
                  <a:cubicBezTo>
                    <a:pt x="148" y="4811"/>
                    <a:pt x="134" y="4800"/>
                    <a:pt x="116" y="4800"/>
                  </a:cubicBezTo>
                  <a:cubicBezTo>
                    <a:pt x="99" y="4804"/>
                    <a:pt x="81" y="4811"/>
                    <a:pt x="70" y="4825"/>
                  </a:cubicBezTo>
                  <a:cubicBezTo>
                    <a:pt x="60" y="4839"/>
                    <a:pt x="46" y="4850"/>
                    <a:pt x="28" y="4860"/>
                  </a:cubicBezTo>
                  <a:cubicBezTo>
                    <a:pt x="14" y="4867"/>
                    <a:pt x="4" y="4881"/>
                    <a:pt x="4" y="4899"/>
                  </a:cubicBezTo>
                  <a:cubicBezTo>
                    <a:pt x="0" y="4913"/>
                    <a:pt x="4" y="4930"/>
                    <a:pt x="14" y="4941"/>
                  </a:cubicBezTo>
                  <a:lnTo>
                    <a:pt x="106" y="5064"/>
                  </a:lnTo>
                  <a:cubicBezTo>
                    <a:pt x="338" y="5367"/>
                    <a:pt x="603" y="5527"/>
                    <a:pt x="854" y="5527"/>
                  </a:cubicBezTo>
                  <a:cubicBezTo>
                    <a:pt x="987" y="5527"/>
                    <a:pt x="1116" y="5482"/>
                    <a:pt x="1234" y="5391"/>
                  </a:cubicBezTo>
                  <a:lnTo>
                    <a:pt x="5905" y="1830"/>
                  </a:lnTo>
                  <a:cubicBezTo>
                    <a:pt x="6277" y="1546"/>
                    <a:pt x="6327" y="976"/>
                    <a:pt x="6010" y="565"/>
                  </a:cubicBezTo>
                  <a:lnTo>
                    <a:pt x="5880" y="396"/>
                  </a:lnTo>
                  <a:cubicBezTo>
                    <a:pt x="5686" y="139"/>
                    <a:pt x="5396" y="1"/>
                    <a:pt x="5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16"/>
          <p:cNvGrpSpPr/>
          <p:nvPr/>
        </p:nvGrpSpPr>
        <p:grpSpPr>
          <a:xfrm>
            <a:off x="8816036" y="4540031"/>
            <a:ext cx="137078" cy="137078"/>
            <a:chOff x="2495900" y="1640275"/>
            <a:chExt cx="94050" cy="94050"/>
          </a:xfrm>
        </p:grpSpPr>
        <p:sp>
          <p:nvSpPr>
            <p:cNvPr id="805" name="Google Shape;805;p16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16"/>
          <p:cNvGrpSpPr/>
          <p:nvPr/>
        </p:nvGrpSpPr>
        <p:grpSpPr>
          <a:xfrm rot="-5400000">
            <a:off x="8317784" y="4567972"/>
            <a:ext cx="225985" cy="540514"/>
            <a:chOff x="5273600" y="602550"/>
            <a:chExt cx="155050" cy="370850"/>
          </a:xfrm>
        </p:grpSpPr>
        <p:sp>
          <p:nvSpPr>
            <p:cNvPr id="808" name="Google Shape;808;p16"/>
            <p:cNvSpPr/>
            <p:nvPr/>
          </p:nvSpPr>
          <p:spPr>
            <a:xfrm>
              <a:off x="527360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527360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527360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527360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527360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527360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>
              <a:off x="5339675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>
              <a:off x="5339675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>
              <a:off x="5339675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5339675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339675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5339675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540575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540575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40575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40575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540575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540575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 1">
  <p:cSld name="CUSTOM_12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subTitle" idx="1"/>
          </p:nvPr>
        </p:nvSpPr>
        <p:spPr>
          <a:xfrm>
            <a:off x="862326" y="1740726"/>
            <a:ext cx="3583200" cy="24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2"/>
          </p:nvPr>
        </p:nvSpPr>
        <p:spPr>
          <a:xfrm>
            <a:off x="4698474" y="1740525"/>
            <a:ext cx="3583200" cy="24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4" name="Google Shape;964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9pPr>
          </a:lstStyle>
          <a:p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 rot="-6192663">
            <a:off x="229738" y="1036752"/>
            <a:ext cx="434486" cy="162937"/>
            <a:chOff x="2665615" y="3966103"/>
            <a:chExt cx="345380" cy="129514"/>
          </a:xfrm>
        </p:grpSpPr>
        <p:sp>
          <p:nvSpPr>
            <p:cNvPr id="966" name="Google Shape;966;p19"/>
            <p:cNvSpPr/>
            <p:nvPr/>
          </p:nvSpPr>
          <p:spPr>
            <a:xfrm>
              <a:off x="2668473" y="3992584"/>
              <a:ext cx="279037" cy="67568"/>
            </a:xfrm>
            <a:custGeom>
              <a:avLst/>
              <a:gdLst/>
              <a:ahLst/>
              <a:cxnLst/>
              <a:rect l="l" t="t" r="r" b="b"/>
              <a:pathLst>
                <a:path w="8883" h="2151" extrusionOk="0">
                  <a:moveTo>
                    <a:pt x="7889" y="0"/>
                  </a:moveTo>
                  <a:cubicBezTo>
                    <a:pt x="7841" y="0"/>
                    <a:pt x="7793" y="3"/>
                    <a:pt x="7744" y="9"/>
                  </a:cubicBezTo>
                  <a:lnTo>
                    <a:pt x="918" y="846"/>
                  </a:lnTo>
                  <a:cubicBezTo>
                    <a:pt x="388" y="909"/>
                    <a:pt x="1" y="1320"/>
                    <a:pt x="57" y="1763"/>
                  </a:cubicBezTo>
                  <a:lnTo>
                    <a:pt x="78" y="1953"/>
                  </a:lnTo>
                  <a:cubicBezTo>
                    <a:pt x="82" y="1967"/>
                    <a:pt x="85" y="1985"/>
                    <a:pt x="89" y="1999"/>
                  </a:cubicBezTo>
                  <a:cubicBezTo>
                    <a:pt x="94" y="1997"/>
                    <a:pt x="100" y="1996"/>
                    <a:pt x="105" y="1996"/>
                  </a:cubicBezTo>
                  <a:cubicBezTo>
                    <a:pt x="132" y="1996"/>
                    <a:pt x="154" y="2016"/>
                    <a:pt x="184" y="2016"/>
                  </a:cubicBezTo>
                  <a:cubicBezTo>
                    <a:pt x="184" y="2002"/>
                    <a:pt x="191" y="1960"/>
                    <a:pt x="191" y="1946"/>
                  </a:cubicBezTo>
                  <a:lnTo>
                    <a:pt x="166" y="1767"/>
                  </a:lnTo>
                  <a:cubicBezTo>
                    <a:pt x="117" y="1370"/>
                    <a:pt x="447" y="979"/>
                    <a:pt x="929" y="920"/>
                  </a:cubicBezTo>
                  <a:lnTo>
                    <a:pt x="7754" y="83"/>
                  </a:lnTo>
                  <a:cubicBezTo>
                    <a:pt x="7798" y="78"/>
                    <a:pt x="7842" y="75"/>
                    <a:pt x="7885" y="75"/>
                  </a:cubicBezTo>
                  <a:cubicBezTo>
                    <a:pt x="8311" y="75"/>
                    <a:pt x="8669" y="338"/>
                    <a:pt x="8714" y="702"/>
                  </a:cubicBezTo>
                  <a:lnTo>
                    <a:pt x="8738" y="892"/>
                  </a:lnTo>
                  <a:cubicBezTo>
                    <a:pt x="8788" y="1289"/>
                    <a:pt x="8436" y="1661"/>
                    <a:pt x="7955" y="1721"/>
                  </a:cubicBezTo>
                  <a:lnTo>
                    <a:pt x="5104" y="2073"/>
                  </a:lnTo>
                  <a:cubicBezTo>
                    <a:pt x="5037" y="2076"/>
                    <a:pt x="5044" y="2150"/>
                    <a:pt x="5091" y="2150"/>
                  </a:cubicBezTo>
                  <a:cubicBezTo>
                    <a:pt x="5093" y="2150"/>
                    <a:pt x="5095" y="2150"/>
                    <a:pt x="5097" y="2150"/>
                  </a:cubicBezTo>
                  <a:lnTo>
                    <a:pt x="7965" y="1798"/>
                  </a:lnTo>
                  <a:cubicBezTo>
                    <a:pt x="8496" y="1732"/>
                    <a:pt x="8883" y="1320"/>
                    <a:pt x="8830" y="881"/>
                  </a:cubicBezTo>
                  <a:lnTo>
                    <a:pt x="8805" y="688"/>
                  </a:lnTo>
                  <a:cubicBezTo>
                    <a:pt x="8757" y="289"/>
                    <a:pt x="8359" y="0"/>
                    <a:pt x="78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2666714" y="3990731"/>
              <a:ext cx="282681" cy="71086"/>
            </a:xfrm>
            <a:custGeom>
              <a:avLst/>
              <a:gdLst/>
              <a:ahLst/>
              <a:cxnLst/>
              <a:rect l="l" t="t" r="r" b="b"/>
              <a:pathLst>
                <a:path w="8999" h="2263" extrusionOk="0">
                  <a:moveTo>
                    <a:pt x="183" y="1580"/>
                  </a:moveTo>
                  <a:cubicBezTo>
                    <a:pt x="166" y="1647"/>
                    <a:pt x="162" y="1717"/>
                    <a:pt x="166" y="1787"/>
                  </a:cubicBezTo>
                  <a:cubicBezTo>
                    <a:pt x="159" y="1717"/>
                    <a:pt x="166" y="1647"/>
                    <a:pt x="183" y="1580"/>
                  </a:cubicBezTo>
                  <a:close/>
                  <a:moveTo>
                    <a:pt x="7941" y="0"/>
                  </a:moveTo>
                  <a:cubicBezTo>
                    <a:pt x="7893" y="0"/>
                    <a:pt x="7845" y="3"/>
                    <a:pt x="7796" y="9"/>
                  </a:cubicBezTo>
                  <a:lnTo>
                    <a:pt x="971" y="849"/>
                  </a:lnTo>
                  <a:cubicBezTo>
                    <a:pt x="408" y="915"/>
                    <a:pt x="1" y="1355"/>
                    <a:pt x="57" y="1826"/>
                  </a:cubicBezTo>
                  <a:lnTo>
                    <a:pt x="82" y="2019"/>
                  </a:lnTo>
                  <a:cubicBezTo>
                    <a:pt x="82" y="2033"/>
                    <a:pt x="85" y="2047"/>
                    <a:pt x="89" y="2058"/>
                  </a:cubicBezTo>
                  <a:cubicBezTo>
                    <a:pt x="92" y="2075"/>
                    <a:pt x="103" y="2093"/>
                    <a:pt x="117" y="2100"/>
                  </a:cubicBezTo>
                  <a:cubicBezTo>
                    <a:pt x="125" y="2106"/>
                    <a:pt x="139" y="2111"/>
                    <a:pt x="151" y="2111"/>
                  </a:cubicBezTo>
                  <a:cubicBezTo>
                    <a:pt x="154" y="2111"/>
                    <a:pt x="156" y="2111"/>
                    <a:pt x="159" y="2110"/>
                  </a:cubicBezTo>
                  <a:cubicBezTo>
                    <a:pt x="162" y="2110"/>
                    <a:pt x="169" y="2114"/>
                    <a:pt x="180" y="2117"/>
                  </a:cubicBezTo>
                  <a:cubicBezTo>
                    <a:pt x="191" y="2121"/>
                    <a:pt x="205" y="2125"/>
                    <a:pt x="222" y="2128"/>
                  </a:cubicBezTo>
                  <a:cubicBezTo>
                    <a:pt x="229" y="2132"/>
                    <a:pt x="240" y="2132"/>
                    <a:pt x="247" y="2132"/>
                  </a:cubicBezTo>
                  <a:cubicBezTo>
                    <a:pt x="278" y="2128"/>
                    <a:pt x="303" y="2096"/>
                    <a:pt x="296" y="2068"/>
                  </a:cubicBezTo>
                  <a:cubicBezTo>
                    <a:pt x="296" y="2068"/>
                    <a:pt x="296" y="2065"/>
                    <a:pt x="296" y="2065"/>
                  </a:cubicBezTo>
                  <a:cubicBezTo>
                    <a:pt x="296" y="2061"/>
                    <a:pt x="296" y="2054"/>
                    <a:pt x="299" y="2044"/>
                  </a:cubicBezTo>
                  <a:cubicBezTo>
                    <a:pt x="299" y="2026"/>
                    <a:pt x="303" y="2012"/>
                    <a:pt x="299" y="1998"/>
                  </a:cubicBezTo>
                  <a:lnTo>
                    <a:pt x="278" y="1819"/>
                  </a:lnTo>
                  <a:cubicBezTo>
                    <a:pt x="233" y="1439"/>
                    <a:pt x="553" y="1088"/>
                    <a:pt x="992" y="1035"/>
                  </a:cubicBezTo>
                  <a:lnTo>
                    <a:pt x="7817" y="195"/>
                  </a:lnTo>
                  <a:cubicBezTo>
                    <a:pt x="7857" y="190"/>
                    <a:pt x="7897" y="188"/>
                    <a:pt x="7936" y="188"/>
                  </a:cubicBezTo>
                  <a:cubicBezTo>
                    <a:pt x="8336" y="188"/>
                    <a:pt x="8676" y="428"/>
                    <a:pt x="8717" y="764"/>
                  </a:cubicBezTo>
                  <a:lnTo>
                    <a:pt x="8738" y="954"/>
                  </a:lnTo>
                  <a:cubicBezTo>
                    <a:pt x="8784" y="1323"/>
                    <a:pt x="8454" y="1671"/>
                    <a:pt x="8004" y="1724"/>
                  </a:cubicBezTo>
                  <a:lnTo>
                    <a:pt x="5153" y="2075"/>
                  </a:lnTo>
                  <a:cubicBezTo>
                    <a:pt x="5122" y="2079"/>
                    <a:pt x="5094" y="2089"/>
                    <a:pt x="5076" y="2114"/>
                  </a:cubicBezTo>
                  <a:cubicBezTo>
                    <a:pt x="5062" y="2132"/>
                    <a:pt x="5051" y="2160"/>
                    <a:pt x="5055" y="2184"/>
                  </a:cubicBezTo>
                  <a:cubicBezTo>
                    <a:pt x="5061" y="2232"/>
                    <a:pt x="5099" y="2263"/>
                    <a:pt x="5148" y="2263"/>
                  </a:cubicBezTo>
                  <a:cubicBezTo>
                    <a:pt x="5153" y="2263"/>
                    <a:pt x="5159" y="2262"/>
                    <a:pt x="5164" y="2262"/>
                  </a:cubicBezTo>
                  <a:lnTo>
                    <a:pt x="8028" y="1910"/>
                  </a:lnTo>
                  <a:cubicBezTo>
                    <a:pt x="8587" y="1843"/>
                    <a:pt x="8998" y="1404"/>
                    <a:pt x="8942" y="930"/>
                  </a:cubicBezTo>
                  <a:lnTo>
                    <a:pt x="8917" y="740"/>
                  </a:lnTo>
                  <a:cubicBezTo>
                    <a:pt x="8866" y="310"/>
                    <a:pt x="8440" y="0"/>
                    <a:pt x="7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2667500" y="3990794"/>
              <a:ext cx="281896" cy="71558"/>
            </a:xfrm>
            <a:custGeom>
              <a:avLst/>
              <a:gdLst/>
              <a:ahLst/>
              <a:cxnLst/>
              <a:rect l="l" t="t" r="r" b="b"/>
              <a:pathLst>
                <a:path w="8974" h="2278" extrusionOk="0">
                  <a:moveTo>
                    <a:pt x="7922" y="1"/>
                  </a:moveTo>
                  <a:cubicBezTo>
                    <a:pt x="7873" y="1"/>
                    <a:pt x="7822" y="4"/>
                    <a:pt x="7771" y="10"/>
                  </a:cubicBezTo>
                  <a:lnTo>
                    <a:pt x="946" y="847"/>
                  </a:lnTo>
                  <a:cubicBezTo>
                    <a:pt x="383" y="913"/>
                    <a:pt x="0" y="1335"/>
                    <a:pt x="60" y="1806"/>
                  </a:cubicBezTo>
                  <a:lnTo>
                    <a:pt x="123" y="2270"/>
                  </a:lnTo>
                  <a:cubicBezTo>
                    <a:pt x="153" y="2261"/>
                    <a:pt x="175" y="2257"/>
                    <a:pt x="196" y="2257"/>
                  </a:cubicBezTo>
                  <a:cubicBezTo>
                    <a:pt x="225" y="2257"/>
                    <a:pt x="253" y="2265"/>
                    <a:pt x="296" y="2277"/>
                  </a:cubicBezTo>
                  <a:lnTo>
                    <a:pt x="250" y="1869"/>
                  </a:lnTo>
                  <a:cubicBezTo>
                    <a:pt x="204" y="1490"/>
                    <a:pt x="528" y="1086"/>
                    <a:pt x="967" y="1033"/>
                  </a:cubicBezTo>
                  <a:lnTo>
                    <a:pt x="7792" y="196"/>
                  </a:lnTo>
                  <a:cubicBezTo>
                    <a:pt x="7835" y="191"/>
                    <a:pt x="7876" y="189"/>
                    <a:pt x="7917" y="189"/>
                  </a:cubicBezTo>
                  <a:cubicBezTo>
                    <a:pt x="8315" y="189"/>
                    <a:pt x="8651" y="428"/>
                    <a:pt x="8692" y="762"/>
                  </a:cubicBezTo>
                  <a:lnTo>
                    <a:pt x="8713" y="956"/>
                  </a:lnTo>
                  <a:cubicBezTo>
                    <a:pt x="8759" y="1325"/>
                    <a:pt x="8432" y="1669"/>
                    <a:pt x="7979" y="1722"/>
                  </a:cubicBezTo>
                  <a:lnTo>
                    <a:pt x="5128" y="2073"/>
                  </a:lnTo>
                  <a:cubicBezTo>
                    <a:pt x="5100" y="2077"/>
                    <a:pt x="5072" y="2087"/>
                    <a:pt x="5051" y="2112"/>
                  </a:cubicBezTo>
                  <a:cubicBezTo>
                    <a:pt x="5037" y="2130"/>
                    <a:pt x="5030" y="2158"/>
                    <a:pt x="5030" y="2182"/>
                  </a:cubicBezTo>
                  <a:cubicBezTo>
                    <a:pt x="5036" y="2230"/>
                    <a:pt x="5074" y="2261"/>
                    <a:pt x="5123" y="2261"/>
                  </a:cubicBezTo>
                  <a:cubicBezTo>
                    <a:pt x="5128" y="2261"/>
                    <a:pt x="5134" y="2260"/>
                    <a:pt x="5139" y="2260"/>
                  </a:cubicBezTo>
                  <a:lnTo>
                    <a:pt x="8003" y="1908"/>
                  </a:lnTo>
                  <a:cubicBezTo>
                    <a:pt x="8566" y="1841"/>
                    <a:pt x="8973" y="1402"/>
                    <a:pt x="8917" y="931"/>
                  </a:cubicBezTo>
                  <a:lnTo>
                    <a:pt x="8892" y="738"/>
                  </a:lnTo>
                  <a:cubicBezTo>
                    <a:pt x="8841" y="310"/>
                    <a:pt x="8419" y="1"/>
                    <a:pt x="7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2665615" y="3989035"/>
              <a:ext cx="285665" cy="74982"/>
            </a:xfrm>
            <a:custGeom>
              <a:avLst/>
              <a:gdLst/>
              <a:ahLst/>
              <a:cxnLst/>
              <a:rect l="l" t="t" r="r" b="b"/>
              <a:pathLst>
                <a:path w="9094" h="2387" extrusionOk="0">
                  <a:moveTo>
                    <a:pt x="7977" y="111"/>
                  </a:moveTo>
                  <a:cubicBezTo>
                    <a:pt x="8449" y="111"/>
                    <a:pt x="8848" y="400"/>
                    <a:pt x="8896" y="801"/>
                  </a:cubicBezTo>
                  <a:lnTo>
                    <a:pt x="8921" y="991"/>
                  </a:lnTo>
                  <a:cubicBezTo>
                    <a:pt x="8974" y="1433"/>
                    <a:pt x="8587" y="1845"/>
                    <a:pt x="8056" y="1911"/>
                  </a:cubicBezTo>
                  <a:lnTo>
                    <a:pt x="5192" y="2263"/>
                  </a:lnTo>
                  <a:cubicBezTo>
                    <a:pt x="5190" y="2263"/>
                    <a:pt x="5189" y="2263"/>
                    <a:pt x="5187" y="2263"/>
                  </a:cubicBezTo>
                  <a:cubicBezTo>
                    <a:pt x="5155" y="2263"/>
                    <a:pt x="5136" y="2227"/>
                    <a:pt x="5153" y="2203"/>
                  </a:cubicBezTo>
                  <a:cubicBezTo>
                    <a:pt x="5164" y="2193"/>
                    <a:pt x="5178" y="2186"/>
                    <a:pt x="5195" y="2186"/>
                  </a:cubicBezTo>
                  <a:lnTo>
                    <a:pt x="8049" y="1834"/>
                  </a:lnTo>
                  <a:cubicBezTo>
                    <a:pt x="8527" y="1774"/>
                    <a:pt x="8879" y="1402"/>
                    <a:pt x="8829" y="1005"/>
                  </a:cubicBezTo>
                  <a:lnTo>
                    <a:pt x="8805" y="815"/>
                  </a:lnTo>
                  <a:cubicBezTo>
                    <a:pt x="8760" y="451"/>
                    <a:pt x="8402" y="188"/>
                    <a:pt x="7976" y="188"/>
                  </a:cubicBezTo>
                  <a:cubicBezTo>
                    <a:pt x="7933" y="188"/>
                    <a:pt x="7889" y="191"/>
                    <a:pt x="7845" y="196"/>
                  </a:cubicBezTo>
                  <a:lnTo>
                    <a:pt x="1020" y="1033"/>
                  </a:lnTo>
                  <a:cubicBezTo>
                    <a:pt x="559" y="1089"/>
                    <a:pt x="204" y="1507"/>
                    <a:pt x="254" y="1932"/>
                  </a:cubicBezTo>
                  <a:lnTo>
                    <a:pt x="289" y="2259"/>
                  </a:lnTo>
                  <a:cubicBezTo>
                    <a:pt x="277" y="2259"/>
                    <a:pt x="264" y="2258"/>
                    <a:pt x="250" y="2258"/>
                  </a:cubicBezTo>
                  <a:cubicBezTo>
                    <a:pt x="243" y="2258"/>
                    <a:pt x="236" y="2258"/>
                    <a:pt x="229" y="2259"/>
                  </a:cubicBezTo>
                  <a:lnTo>
                    <a:pt x="173" y="1855"/>
                  </a:lnTo>
                  <a:cubicBezTo>
                    <a:pt x="120" y="1416"/>
                    <a:pt x="489" y="1022"/>
                    <a:pt x="1013" y="955"/>
                  </a:cubicBezTo>
                  <a:lnTo>
                    <a:pt x="7838" y="119"/>
                  </a:lnTo>
                  <a:cubicBezTo>
                    <a:pt x="7885" y="113"/>
                    <a:pt x="7932" y="111"/>
                    <a:pt x="7977" y="111"/>
                  </a:cubicBezTo>
                  <a:close/>
                  <a:moveTo>
                    <a:pt x="7976" y="1"/>
                  </a:moveTo>
                  <a:cubicBezTo>
                    <a:pt x="7926" y="1"/>
                    <a:pt x="7875" y="4"/>
                    <a:pt x="7824" y="10"/>
                  </a:cubicBezTo>
                  <a:lnTo>
                    <a:pt x="999" y="846"/>
                  </a:lnTo>
                  <a:cubicBezTo>
                    <a:pt x="412" y="920"/>
                    <a:pt x="1" y="1370"/>
                    <a:pt x="64" y="1869"/>
                  </a:cubicBezTo>
                  <a:lnTo>
                    <a:pt x="127" y="2337"/>
                  </a:lnTo>
                  <a:cubicBezTo>
                    <a:pt x="131" y="2351"/>
                    <a:pt x="141" y="2365"/>
                    <a:pt x="155" y="2375"/>
                  </a:cubicBezTo>
                  <a:cubicBezTo>
                    <a:pt x="164" y="2380"/>
                    <a:pt x="174" y="2383"/>
                    <a:pt x="184" y="2383"/>
                  </a:cubicBezTo>
                  <a:cubicBezTo>
                    <a:pt x="190" y="2383"/>
                    <a:pt x="196" y="2382"/>
                    <a:pt x="201" y="2379"/>
                  </a:cubicBezTo>
                  <a:cubicBezTo>
                    <a:pt x="223" y="2371"/>
                    <a:pt x="238" y="2368"/>
                    <a:pt x="253" y="2368"/>
                  </a:cubicBezTo>
                  <a:cubicBezTo>
                    <a:pt x="274" y="2368"/>
                    <a:pt x="293" y="2374"/>
                    <a:pt x="327" y="2382"/>
                  </a:cubicBezTo>
                  <a:cubicBezTo>
                    <a:pt x="335" y="2385"/>
                    <a:pt x="342" y="2386"/>
                    <a:pt x="350" y="2386"/>
                  </a:cubicBezTo>
                  <a:cubicBezTo>
                    <a:pt x="363" y="2386"/>
                    <a:pt x="375" y="2382"/>
                    <a:pt x="384" y="2375"/>
                  </a:cubicBezTo>
                  <a:cubicBezTo>
                    <a:pt x="398" y="2361"/>
                    <a:pt x="412" y="2344"/>
                    <a:pt x="408" y="2326"/>
                  </a:cubicBezTo>
                  <a:lnTo>
                    <a:pt x="366" y="1918"/>
                  </a:lnTo>
                  <a:cubicBezTo>
                    <a:pt x="320" y="1560"/>
                    <a:pt x="640" y="1191"/>
                    <a:pt x="1034" y="1142"/>
                  </a:cubicBezTo>
                  <a:lnTo>
                    <a:pt x="7859" y="305"/>
                  </a:lnTo>
                  <a:cubicBezTo>
                    <a:pt x="7897" y="301"/>
                    <a:pt x="7934" y="299"/>
                    <a:pt x="7971" y="299"/>
                  </a:cubicBezTo>
                  <a:cubicBezTo>
                    <a:pt x="8343" y="299"/>
                    <a:pt x="8658" y="518"/>
                    <a:pt x="8696" y="825"/>
                  </a:cubicBezTo>
                  <a:lnTo>
                    <a:pt x="8721" y="1019"/>
                  </a:lnTo>
                  <a:cubicBezTo>
                    <a:pt x="8763" y="1356"/>
                    <a:pt x="8453" y="1672"/>
                    <a:pt x="8035" y="1725"/>
                  </a:cubicBezTo>
                  <a:lnTo>
                    <a:pt x="5181" y="2073"/>
                  </a:lnTo>
                  <a:cubicBezTo>
                    <a:pt x="5139" y="2077"/>
                    <a:pt x="5097" y="2098"/>
                    <a:pt x="5069" y="2133"/>
                  </a:cubicBezTo>
                  <a:cubicBezTo>
                    <a:pt x="5044" y="2164"/>
                    <a:pt x="5030" y="2203"/>
                    <a:pt x="5037" y="2245"/>
                  </a:cubicBezTo>
                  <a:cubicBezTo>
                    <a:pt x="5047" y="2320"/>
                    <a:pt x="5107" y="2373"/>
                    <a:pt x="5185" y="2373"/>
                  </a:cubicBezTo>
                  <a:cubicBezTo>
                    <a:pt x="5192" y="2373"/>
                    <a:pt x="5199" y="2373"/>
                    <a:pt x="5206" y="2372"/>
                  </a:cubicBezTo>
                  <a:lnTo>
                    <a:pt x="8070" y="2020"/>
                  </a:lnTo>
                  <a:cubicBezTo>
                    <a:pt x="8661" y="1947"/>
                    <a:pt x="9093" y="1483"/>
                    <a:pt x="9030" y="980"/>
                  </a:cubicBezTo>
                  <a:lnTo>
                    <a:pt x="9009" y="790"/>
                  </a:lnTo>
                  <a:cubicBezTo>
                    <a:pt x="8951" y="331"/>
                    <a:pt x="8503" y="1"/>
                    <a:pt x="79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2669479" y="3967863"/>
              <a:ext cx="339758" cy="125964"/>
            </a:xfrm>
            <a:custGeom>
              <a:avLst/>
              <a:gdLst/>
              <a:ahLst/>
              <a:cxnLst/>
              <a:rect l="l" t="t" r="r" b="b"/>
              <a:pathLst>
                <a:path w="10816" h="4010" extrusionOk="0">
                  <a:moveTo>
                    <a:pt x="9475" y="1"/>
                  </a:moveTo>
                  <a:cubicBezTo>
                    <a:pt x="9431" y="1"/>
                    <a:pt x="9387" y="4"/>
                    <a:pt x="9343" y="9"/>
                  </a:cubicBezTo>
                  <a:lnTo>
                    <a:pt x="4271" y="631"/>
                  </a:lnTo>
                  <a:cubicBezTo>
                    <a:pt x="4215" y="638"/>
                    <a:pt x="4190" y="687"/>
                    <a:pt x="4194" y="733"/>
                  </a:cubicBezTo>
                  <a:cubicBezTo>
                    <a:pt x="4201" y="775"/>
                    <a:pt x="4232" y="807"/>
                    <a:pt x="4278" y="807"/>
                  </a:cubicBezTo>
                  <a:lnTo>
                    <a:pt x="9364" y="185"/>
                  </a:lnTo>
                  <a:cubicBezTo>
                    <a:pt x="9402" y="180"/>
                    <a:pt x="9440" y="178"/>
                    <a:pt x="9478" y="178"/>
                  </a:cubicBezTo>
                  <a:cubicBezTo>
                    <a:pt x="9995" y="178"/>
                    <a:pt x="10452" y="614"/>
                    <a:pt x="10524" y="1201"/>
                  </a:cubicBezTo>
                  <a:lnTo>
                    <a:pt x="10559" y="1510"/>
                  </a:lnTo>
                  <a:cubicBezTo>
                    <a:pt x="10636" y="2139"/>
                    <a:pt x="10242" y="2708"/>
                    <a:pt x="9680" y="2775"/>
                  </a:cubicBezTo>
                  <a:lnTo>
                    <a:pt x="1132" y="3826"/>
                  </a:lnTo>
                  <a:cubicBezTo>
                    <a:pt x="1099" y="3830"/>
                    <a:pt x="1066" y="3832"/>
                    <a:pt x="1033" y="3832"/>
                  </a:cubicBezTo>
                  <a:cubicBezTo>
                    <a:pt x="584" y="3832"/>
                    <a:pt x="272" y="3448"/>
                    <a:pt x="190" y="2782"/>
                  </a:cubicBezTo>
                  <a:lnTo>
                    <a:pt x="162" y="2550"/>
                  </a:lnTo>
                  <a:cubicBezTo>
                    <a:pt x="162" y="2543"/>
                    <a:pt x="159" y="2536"/>
                    <a:pt x="152" y="2529"/>
                  </a:cubicBezTo>
                  <a:cubicBezTo>
                    <a:pt x="148" y="2527"/>
                    <a:pt x="144" y="2527"/>
                    <a:pt x="139" y="2527"/>
                  </a:cubicBezTo>
                  <a:cubicBezTo>
                    <a:pt x="135" y="2527"/>
                    <a:pt x="131" y="2527"/>
                    <a:pt x="127" y="2529"/>
                  </a:cubicBezTo>
                  <a:cubicBezTo>
                    <a:pt x="95" y="2540"/>
                    <a:pt x="64" y="2547"/>
                    <a:pt x="29" y="2547"/>
                  </a:cubicBezTo>
                  <a:cubicBezTo>
                    <a:pt x="18" y="2547"/>
                    <a:pt x="11" y="2550"/>
                    <a:pt x="8" y="2554"/>
                  </a:cubicBezTo>
                  <a:cubicBezTo>
                    <a:pt x="1" y="2561"/>
                    <a:pt x="1" y="2568"/>
                    <a:pt x="1" y="2578"/>
                  </a:cubicBezTo>
                  <a:lnTo>
                    <a:pt x="29" y="2800"/>
                  </a:lnTo>
                  <a:cubicBezTo>
                    <a:pt x="120" y="3558"/>
                    <a:pt x="501" y="4010"/>
                    <a:pt x="1031" y="4010"/>
                  </a:cubicBezTo>
                  <a:cubicBezTo>
                    <a:pt x="1071" y="4010"/>
                    <a:pt x="1112" y="4007"/>
                    <a:pt x="1153" y="4002"/>
                  </a:cubicBezTo>
                  <a:lnTo>
                    <a:pt x="9705" y="2954"/>
                  </a:lnTo>
                  <a:cubicBezTo>
                    <a:pt x="10355" y="2874"/>
                    <a:pt x="10815" y="2216"/>
                    <a:pt x="10724" y="1489"/>
                  </a:cubicBezTo>
                  <a:lnTo>
                    <a:pt x="10689" y="1183"/>
                  </a:lnTo>
                  <a:cubicBezTo>
                    <a:pt x="10604" y="505"/>
                    <a:pt x="10073" y="1"/>
                    <a:pt x="94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2667594" y="3966103"/>
              <a:ext cx="343401" cy="129514"/>
            </a:xfrm>
            <a:custGeom>
              <a:avLst/>
              <a:gdLst/>
              <a:ahLst/>
              <a:cxnLst/>
              <a:rect l="l" t="t" r="r" b="b"/>
              <a:pathLst>
                <a:path w="10932" h="4123" extrusionOk="0">
                  <a:moveTo>
                    <a:pt x="9531" y="111"/>
                  </a:moveTo>
                  <a:cubicBezTo>
                    <a:pt x="10105" y="111"/>
                    <a:pt x="10614" y="592"/>
                    <a:pt x="10693" y="1246"/>
                  </a:cubicBezTo>
                  <a:lnTo>
                    <a:pt x="10731" y="1552"/>
                  </a:lnTo>
                  <a:cubicBezTo>
                    <a:pt x="10816" y="2248"/>
                    <a:pt x="10380" y="2877"/>
                    <a:pt x="9758" y="2954"/>
                  </a:cubicBezTo>
                  <a:lnTo>
                    <a:pt x="1206" y="4005"/>
                  </a:lnTo>
                  <a:cubicBezTo>
                    <a:pt x="1169" y="4010"/>
                    <a:pt x="1133" y="4012"/>
                    <a:pt x="1097" y="4012"/>
                  </a:cubicBezTo>
                  <a:cubicBezTo>
                    <a:pt x="591" y="4012"/>
                    <a:pt x="230" y="3578"/>
                    <a:pt x="141" y="2852"/>
                  </a:cubicBezTo>
                  <a:lnTo>
                    <a:pt x="117" y="2655"/>
                  </a:lnTo>
                  <a:cubicBezTo>
                    <a:pt x="138" y="2655"/>
                    <a:pt x="155" y="2652"/>
                    <a:pt x="173" y="2648"/>
                  </a:cubicBezTo>
                  <a:lnTo>
                    <a:pt x="198" y="2845"/>
                  </a:lnTo>
                  <a:cubicBezTo>
                    <a:pt x="283" y="3541"/>
                    <a:pt x="610" y="3942"/>
                    <a:pt x="1084" y="3942"/>
                  </a:cubicBezTo>
                  <a:cubicBezTo>
                    <a:pt x="1121" y="3942"/>
                    <a:pt x="1158" y="3940"/>
                    <a:pt x="1196" y="3935"/>
                  </a:cubicBezTo>
                  <a:lnTo>
                    <a:pt x="9747" y="2887"/>
                  </a:lnTo>
                  <a:cubicBezTo>
                    <a:pt x="10341" y="2814"/>
                    <a:pt x="10756" y="2220"/>
                    <a:pt x="10675" y="1559"/>
                  </a:cubicBezTo>
                  <a:lnTo>
                    <a:pt x="10636" y="1250"/>
                  </a:lnTo>
                  <a:cubicBezTo>
                    <a:pt x="10561" y="635"/>
                    <a:pt x="10077" y="178"/>
                    <a:pt x="9532" y="178"/>
                  </a:cubicBezTo>
                  <a:cubicBezTo>
                    <a:pt x="9494" y="178"/>
                    <a:pt x="9455" y="180"/>
                    <a:pt x="9417" y="185"/>
                  </a:cubicBezTo>
                  <a:lnTo>
                    <a:pt x="4331" y="810"/>
                  </a:lnTo>
                  <a:cubicBezTo>
                    <a:pt x="4324" y="810"/>
                    <a:pt x="4310" y="800"/>
                    <a:pt x="4310" y="782"/>
                  </a:cubicBezTo>
                  <a:cubicBezTo>
                    <a:pt x="4310" y="772"/>
                    <a:pt x="4310" y="743"/>
                    <a:pt x="4338" y="740"/>
                  </a:cubicBezTo>
                  <a:lnTo>
                    <a:pt x="9410" y="118"/>
                  </a:lnTo>
                  <a:cubicBezTo>
                    <a:pt x="9450" y="113"/>
                    <a:pt x="9491" y="111"/>
                    <a:pt x="9531" y="111"/>
                  </a:cubicBezTo>
                  <a:close/>
                  <a:moveTo>
                    <a:pt x="9531" y="0"/>
                  </a:moveTo>
                  <a:cubicBezTo>
                    <a:pt x="9485" y="0"/>
                    <a:pt x="9439" y="3"/>
                    <a:pt x="9392" y="9"/>
                  </a:cubicBezTo>
                  <a:lnTo>
                    <a:pt x="4320" y="631"/>
                  </a:lnTo>
                  <a:cubicBezTo>
                    <a:pt x="4233" y="642"/>
                    <a:pt x="4190" y="722"/>
                    <a:pt x="4197" y="796"/>
                  </a:cubicBezTo>
                  <a:cubicBezTo>
                    <a:pt x="4208" y="866"/>
                    <a:pt x="4264" y="919"/>
                    <a:pt x="4334" y="919"/>
                  </a:cubicBezTo>
                  <a:lnTo>
                    <a:pt x="9431" y="297"/>
                  </a:lnTo>
                  <a:cubicBezTo>
                    <a:pt x="9467" y="293"/>
                    <a:pt x="9503" y="290"/>
                    <a:pt x="9538" y="290"/>
                  </a:cubicBezTo>
                  <a:cubicBezTo>
                    <a:pt x="10026" y="290"/>
                    <a:pt x="10459" y="707"/>
                    <a:pt x="10527" y="1264"/>
                  </a:cubicBezTo>
                  <a:lnTo>
                    <a:pt x="10566" y="1573"/>
                  </a:lnTo>
                  <a:cubicBezTo>
                    <a:pt x="10636" y="2170"/>
                    <a:pt x="10264" y="2712"/>
                    <a:pt x="9733" y="2778"/>
                  </a:cubicBezTo>
                  <a:lnTo>
                    <a:pt x="1182" y="3826"/>
                  </a:lnTo>
                  <a:cubicBezTo>
                    <a:pt x="1151" y="3830"/>
                    <a:pt x="1121" y="3831"/>
                    <a:pt x="1091" y="3831"/>
                  </a:cubicBezTo>
                  <a:cubicBezTo>
                    <a:pt x="676" y="3831"/>
                    <a:pt x="385" y="3465"/>
                    <a:pt x="307" y="2831"/>
                  </a:cubicBezTo>
                  <a:lnTo>
                    <a:pt x="279" y="2599"/>
                  </a:lnTo>
                  <a:cubicBezTo>
                    <a:pt x="275" y="2575"/>
                    <a:pt x="261" y="2554"/>
                    <a:pt x="236" y="2539"/>
                  </a:cubicBezTo>
                  <a:cubicBezTo>
                    <a:pt x="224" y="2531"/>
                    <a:pt x="209" y="2528"/>
                    <a:pt x="195" y="2528"/>
                  </a:cubicBezTo>
                  <a:cubicBezTo>
                    <a:pt x="185" y="2528"/>
                    <a:pt x="175" y="2530"/>
                    <a:pt x="166" y="2532"/>
                  </a:cubicBezTo>
                  <a:cubicBezTo>
                    <a:pt x="141" y="2543"/>
                    <a:pt x="117" y="2547"/>
                    <a:pt x="89" y="2547"/>
                  </a:cubicBezTo>
                  <a:cubicBezTo>
                    <a:pt x="64" y="2547"/>
                    <a:pt x="40" y="2557"/>
                    <a:pt x="25" y="2575"/>
                  </a:cubicBezTo>
                  <a:cubicBezTo>
                    <a:pt x="8" y="2592"/>
                    <a:pt x="1" y="2617"/>
                    <a:pt x="4" y="2641"/>
                  </a:cubicBezTo>
                  <a:lnTo>
                    <a:pt x="32" y="2863"/>
                  </a:lnTo>
                  <a:cubicBezTo>
                    <a:pt x="130" y="3653"/>
                    <a:pt x="529" y="4122"/>
                    <a:pt x="1090" y="4122"/>
                  </a:cubicBezTo>
                  <a:cubicBezTo>
                    <a:pt x="1133" y="4122"/>
                    <a:pt x="1176" y="4120"/>
                    <a:pt x="1220" y="4114"/>
                  </a:cubicBezTo>
                  <a:lnTo>
                    <a:pt x="9768" y="3067"/>
                  </a:lnTo>
                  <a:cubicBezTo>
                    <a:pt x="10454" y="2982"/>
                    <a:pt x="10932" y="2297"/>
                    <a:pt x="10837" y="1538"/>
                  </a:cubicBezTo>
                  <a:lnTo>
                    <a:pt x="10801" y="1232"/>
                  </a:lnTo>
                  <a:cubicBezTo>
                    <a:pt x="10713" y="525"/>
                    <a:pt x="10161" y="0"/>
                    <a:pt x="9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19"/>
          <p:cNvGrpSpPr/>
          <p:nvPr/>
        </p:nvGrpSpPr>
        <p:grpSpPr>
          <a:xfrm rot="-1207733">
            <a:off x="8003490" y="4492415"/>
            <a:ext cx="1040988" cy="486848"/>
            <a:chOff x="421595" y="3045210"/>
            <a:chExt cx="695069" cy="325041"/>
          </a:xfrm>
        </p:grpSpPr>
        <p:sp>
          <p:nvSpPr>
            <p:cNvPr id="973" name="Google Shape;973;p19"/>
            <p:cNvSpPr/>
            <p:nvPr/>
          </p:nvSpPr>
          <p:spPr>
            <a:xfrm>
              <a:off x="698112" y="3329473"/>
              <a:ext cx="350770" cy="40777"/>
            </a:xfrm>
            <a:custGeom>
              <a:avLst/>
              <a:gdLst/>
              <a:ahLst/>
              <a:cxnLst/>
              <a:rect l="l" t="t" r="r" b="b"/>
              <a:pathLst>
                <a:path w="13041" h="1516" extrusionOk="0">
                  <a:moveTo>
                    <a:pt x="13040" y="1"/>
                  </a:moveTo>
                  <a:lnTo>
                    <a:pt x="1" y="648"/>
                  </a:lnTo>
                  <a:lnTo>
                    <a:pt x="1" y="1516"/>
                  </a:lnTo>
                  <a:lnTo>
                    <a:pt x="13040" y="869"/>
                  </a:lnTo>
                  <a:lnTo>
                    <a:pt x="130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421595" y="3349916"/>
              <a:ext cx="276533" cy="20335"/>
            </a:xfrm>
            <a:custGeom>
              <a:avLst/>
              <a:gdLst/>
              <a:ahLst/>
              <a:cxnLst/>
              <a:rect l="l" t="t" r="r" b="b"/>
              <a:pathLst>
                <a:path w="10281" h="756" extrusionOk="0">
                  <a:moveTo>
                    <a:pt x="0" y="0"/>
                  </a:moveTo>
                  <a:lnTo>
                    <a:pt x="0" y="756"/>
                  </a:lnTo>
                  <a:lnTo>
                    <a:pt x="10281" y="756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97251" y="3045210"/>
              <a:ext cx="419413" cy="305179"/>
            </a:xfrm>
            <a:custGeom>
              <a:avLst/>
              <a:gdLst/>
              <a:ahLst/>
              <a:cxnLst/>
              <a:rect l="l" t="t" r="r" b="b"/>
              <a:pathLst>
                <a:path w="15593" h="11346" extrusionOk="0">
                  <a:moveTo>
                    <a:pt x="15592" y="0"/>
                  </a:moveTo>
                  <a:lnTo>
                    <a:pt x="2503" y="773"/>
                  </a:lnTo>
                  <a:lnTo>
                    <a:pt x="1" y="11346"/>
                  </a:lnTo>
                  <a:lnTo>
                    <a:pt x="13090" y="10572"/>
                  </a:lnTo>
                  <a:lnTo>
                    <a:pt x="155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891728" y="3174161"/>
              <a:ext cx="67432" cy="67432"/>
            </a:xfrm>
            <a:custGeom>
              <a:avLst/>
              <a:gdLst/>
              <a:ahLst/>
              <a:cxnLst/>
              <a:rect l="l" t="t" r="r" b="b"/>
              <a:pathLst>
                <a:path w="2507" h="2507" extrusionOk="0">
                  <a:moveTo>
                    <a:pt x="1252" y="0"/>
                  </a:moveTo>
                  <a:cubicBezTo>
                    <a:pt x="559" y="0"/>
                    <a:pt x="1" y="559"/>
                    <a:pt x="1" y="1255"/>
                  </a:cubicBezTo>
                  <a:cubicBezTo>
                    <a:pt x="1" y="1947"/>
                    <a:pt x="559" y="2506"/>
                    <a:pt x="1252" y="2506"/>
                  </a:cubicBezTo>
                  <a:cubicBezTo>
                    <a:pt x="1944" y="2506"/>
                    <a:pt x="2507" y="1947"/>
                    <a:pt x="2507" y="1255"/>
                  </a:cubicBezTo>
                  <a:cubicBezTo>
                    <a:pt x="2507" y="559"/>
                    <a:pt x="1944" y="0"/>
                    <a:pt x="1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699481" y="4548917"/>
            <a:ext cx="27510" cy="798273"/>
            <a:chOff x="6054850" y="1271775"/>
            <a:chExt cx="18875" cy="547700"/>
          </a:xfrm>
        </p:grpSpPr>
        <p:sp>
          <p:nvSpPr>
            <p:cNvPr id="978" name="Google Shape;978;p19"/>
            <p:cNvSpPr/>
            <p:nvPr/>
          </p:nvSpPr>
          <p:spPr>
            <a:xfrm>
              <a:off x="6054850" y="1271775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1"/>
                  </a:moveTo>
                  <a:lnTo>
                    <a:pt x="1" y="755"/>
                  </a:lnTo>
                  <a:lnTo>
                    <a:pt x="755" y="755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6054850" y="140415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054850" y="153630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054850" y="1668450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0"/>
                  </a:moveTo>
                  <a:lnTo>
                    <a:pt x="1" y="754"/>
                  </a:lnTo>
                  <a:lnTo>
                    <a:pt x="755" y="754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6054850" y="1800800"/>
              <a:ext cx="18875" cy="18675"/>
            </a:xfrm>
            <a:custGeom>
              <a:avLst/>
              <a:gdLst/>
              <a:ahLst/>
              <a:cxnLst/>
              <a:rect l="l" t="t" r="r" b="b"/>
              <a:pathLst>
                <a:path w="755" h="747" extrusionOk="0">
                  <a:moveTo>
                    <a:pt x="1" y="1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19"/>
          <p:cNvGrpSpPr/>
          <p:nvPr/>
        </p:nvGrpSpPr>
        <p:grpSpPr>
          <a:xfrm>
            <a:off x="209886" y="280231"/>
            <a:ext cx="137078" cy="137078"/>
            <a:chOff x="2495900" y="1640275"/>
            <a:chExt cx="94050" cy="94050"/>
          </a:xfrm>
        </p:grpSpPr>
        <p:sp>
          <p:nvSpPr>
            <p:cNvPr id="984" name="Google Shape;984;p19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>
            <a:off x="8500092" y="280215"/>
            <a:ext cx="730246" cy="793885"/>
            <a:chOff x="1897202" y="4415836"/>
            <a:chExt cx="435786" cy="473763"/>
          </a:xfrm>
        </p:grpSpPr>
        <p:sp>
          <p:nvSpPr>
            <p:cNvPr id="987" name="Google Shape;987;p19"/>
            <p:cNvSpPr/>
            <p:nvPr/>
          </p:nvSpPr>
          <p:spPr>
            <a:xfrm>
              <a:off x="1970959" y="4423407"/>
              <a:ext cx="362029" cy="431953"/>
            </a:xfrm>
            <a:custGeom>
              <a:avLst/>
              <a:gdLst/>
              <a:ahLst/>
              <a:cxnLst/>
              <a:rect l="l" t="t" r="r" b="b"/>
              <a:pathLst>
                <a:path w="11525" h="13751" extrusionOk="0">
                  <a:moveTo>
                    <a:pt x="6615" y="0"/>
                  </a:moveTo>
                  <a:cubicBezTo>
                    <a:pt x="6488" y="0"/>
                    <a:pt x="6358" y="24"/>
                    <a:pt x="6232" y="72"/>
                  </a:cubicBezTo>
                  <a:lnTo>
                    <a:pt x="816" y="2181"/>
                  </a:lnTo>
                  <a:cubicBezTo>
                    <a:pt x="271" y="2395"/>
                    <a:pt x="0" y="3010"/>
                    <a:pt x="211" y="3559"/>
                  </a:cubicBezTo>
                  <a:lnTo>
                    <a:pt x="3916" y="13073"/>
                  </a:lnTo>
                  <a:cubicBezTo>
                    <a:pt x="4080" y="13494"/>
                    <a:pt x="4481" y="13751"/>
                    <a:pt x="4906" y="13751"/>
                  </a:cubicBezTo>
                  <a:cubicBezTo>
                    <a:pt x="5035" y="13751"/>
                    <a:pt x="5166" y="13727"/>
                    <a:pt x="5293" y="13677"/>
                  </a:cubicBezTo>
                  <a:lnTo>
                    <a:pt x="10706" y="11572"/>
                  </a:lnTo>
                  <a:cubicBezTo>
                    <a:pt x="11254" y="11358"/>
                    <a:pt x="11525" y="10743"/>
                    <a:pt x="11314" y="10194"/>
                  </a:cubicBezTo>
                  <a:lnTo>
                    <a:pt x="7609" y="680"/>
                  </a:lnTo>
                  <a:cubicBezTo>
                    <a:pt x="7444" y="258"/>
                    <a:pt x="7042" y="0"/>
                    <a:pt x="6615" y="0"/>
                  </a:cubicBez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1902731" y="4492671"/>
              <a:ext cx="232421" cy="396928"/>
            </a:xfrm>
            <a:custGeom>
              <a:avLst/>
              <a:gdLst/>
              <a:ahLst/>
              <a:cxnLst/>
              <a:rect l="l" t="t" r="r" b="b"/>
              <a:pathLst>
                <a:path w="7399" h="12636" extrusionOk="0">
                  <a:moveTo>
                    <a:pt x="2924" y="0"/>
                  </a:moveTo>
                  <a:lnTo>
                    <a:pt x="0" y="1139"/>
                  </a:lnTo>
                  <a:lnTo>
                    <a:pt x="4474" y="12636"/>
                  </a:lnTo>
                  <a:lnTo>
                    <a:pt x="7399" y="11501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1946645" y="4415836"/>
              <a:ext cx="362186" cy="431985"/>
            </a:xfrm>
            <a:custGeom>
              <a:avLst/>
              <a:gdLst/>
              <a:ahLst/>
              <a:cxnLst/>
              <a:rect l="l" t="t" r="r" b="b"/>
              <a:pathLst>
                <a:path w="11530" h="13752" extrusionOk="0">
                  <a:moveTo>
                    <a:pt x="6622" y="1"/>
                  </a:moveTo>
                  <a:cubicBezTo>
                    <a:pt x="6493" y="1"/>
                    <a:pt x="6363" y="24"/>
                    <a:pt x="6236" y="74"/>
                  </a:cubicBezTo>
                  <a:lnTo>
                    <a:pt x="820" y="2183"/>
                  </a:lnTo>
                  <a:cubicBezTo>
                    <a:pt x="275" y="2394"/>
                    <a:pt x="1" y="3012"/>
                    <a:pt x="215" y="3557"/>
                  </a:cubicBezTo>
                  <a:lnTo>
                    <a:pt x="3920" y="13071"/>
                  </a:lnTo>
                  <a:cubicBezTo>
                    <a:pt x="4082" y="13493"/>
                    <a:pt x="4486" y="13751"/>
                    <a:pt x="4914" y="13751"/>
                  </a:cubicBezTo>
                  <a:cubicBezTo>
                    <a:pt x="5041" y="13751"/>
                    <a:pt x="5171" y="13728"/>
                    <a:pt x="5298" y="13679"/>
                  </a:cubicBezTo>
                  <a:lnTo>
                    <a:pt x="10710" y="11571"/>
                  </a:lnTo>
                  <a:cubicBezTo>
                    <a:pt x="11258" y="11356"/>
                    <a:pt x="11529" y="10741"/>
                    <a:pt x="11315" y="10193"/>
                  </a:cubicBezTo>
                  <a:lnTo>
                    <a:pt x="7610" y="679"/>
                  </a:lnTo>
                  <a:cubicBezTo>
                    <a:pt x="7448" y="258"/>
                    <a:pt x="7046" y="1"/>
                    <a:pt x="6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1897202" y="4485038"/>
              <a:ext cx="213982" cy="389766"/>
            </a:xfrm>
            <a:custGeom>
              <a:avLst/>
              <a:gdLst/>
              <a:ahLst/>
              <a:cxnLst/>
              <a:rect l="l" t="t" r="r" b="b"/>
              <a:pathLst>
                <a:path w="6812" h="12408" extrusionOk="0">
                  <a:moveTo>
                    <a:pt x="2338" y="1"/>
                  </a:moveTo>
                  <a:lnTo>
                    <a:pt x="0" y="908"/>
                  </a:lnTo>
                  <a:lnTo>
                    <a:pt x="4475" y="12408"/>
                  </a:lnTo>
                  <a:lnTo>
                    <a:pt x="6812" y="11498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2026716" y="4480200"/>
              <a:ext cx="173146" cy="139471"/>
            </a:xfrm>
            <a:custGeom>
              <a:avLst/>
              <a:gdLst/>
              <a:ahLst/>
              <a:cxnLst/>
              <a:rect l="l" t="t" r="r" b="b"/>
              <a:pathLst>
                <a:path w="5512" h="4440" extrusionOk="0">
                  <a:moveTo>
                    <a:pt x="4460" y="0"/>
                  </a:moveTo>
                  <a:lnTo>
                    <a:pt x="0" y="1737"/>
                  </a:lnTo>
                  <a:lnTo>
                    <a:pt x="1055" y="4439"/>
                  </a:lnTo>
                  <a:lnTo>
                    <a:pt x="5511" y="2703"/>
                  </a:lnTo>
                  <a:lnTo>
                    <a:pt x="44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2047134" y="4500524"/>
              <a:ext cx="115724" cy="53998"/>
            </a:xfrm>
            <a:custGeom>
              <a:avLst/>
              <a:gdLst/>
              <a:ahLst/>
              <a:cxnLst/>
              <a:rect l="l" t="t" r="r" b="b"/>
              <a:pathLst>
                <a:path w="3684" h="1719" extrusionOk="0">
                  <a:moveTo>
                    <a:pt x="3554" y="0"/>
                  </a:moveTo>
                  <a:lnTo>
                    <a:pt x="0" y="1385"/>
                  </a:lnTo>
                  <a:lnTo>
                    <a:pt x="130" y="1719"/>
                  </a:lnTo>
                  <a:lnTo>
                    <a:pt x="3684" y="337"/>
                  </a:lnTo>
                  <a:lnTo>
                    <a:pt x="35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2055396" y="4522921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1" y="1"/>
                  </a:moveTo>
                  <a:lnTo>
                    <a:pt x="1" y="1385"/>
                  </a:lnTo>
                  <a:lnTo>
                    <a:pt x="131" y="1719"/>
                  </a:lnTo>
                  <a:lnTo>
                    <a:pt x="3684" y="338"/>
                  </a:lnTo>
                  <a:lnTo>
                    <a:pt x="35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2064568" y="4545319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4" y="1"/>
                  </a:moveTo>
                  <a:lnTo>
                    <a:pt x="1" y="1382"/>
                  </a:lnTo>
                  <a:lnTo>
                    <a:pt x="131" y="1720"/>
                  </a:lnTo>
                  <a:lnTo>
                    <a:pt x="3684" y="338"/>
                  </a:lnTo>
                  <a:lnTo>
                    <a:pt x="35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19"/>
          <p:cNvGrpSpPr/>
          <p:nvPr/>
        </p:nvGrpSpPr>
        <p:grpSpPr>
          <a:xfrm rot="-5212926">
            <a:off x="42928" y="242281"/>
            <a:ext cx="808137" cy="594427"/>
            <a:chOff x="4628174" y="3985391"/>
            <a:chExt cx="443545" cy="326250"/>
          </a:xfrm>
        </p:grpSpPr>
        <p:sp>
          <p:nvSpPr>
            <p:cNvPr id="996" name="Google Shape;996;p19"/>
            <p:cNvSpPr/>
            <p:nvPr/>
          </p:nvSpPr>
          <p:spPr>
            <a:xfrm>
              <a:off x="4903630" y="4136265"/>
              <a:ext cx="142142" cy="103724"/>
            </a:xfrm>
            <a:custGeom>
              <a:avLst/>
              <a:gdLst/>
              <a:ahLst/>
              <a:cxnLst/>
              <a:rect l="l" t="t" r="r" b="b"/>
              <a:pathLst>
                <a:path w="4525" h="3302" extrusionOk="0">
                  <a:moveTo>
                    <a:pt x="214" y="1"/>
                  </a:moveTo>
                  <a:cubicBezTo>
                    <a:pt x="154" y="1"/>
                    <a:pt x="97" y="27"/>
                    <a:pt x="61" y="78"/>
                  </a:cubicBezTo>
                  <a:cubicBezTo>
                    <a:pt x="1" y="159"/>
                    <a:pt x="22" y="279"/>
                    <a:pt x="110" y="342"/>
                  </a:cubicBezTo>
                  <a:lnTo>
                    <a:pt x="4197" y="3266"/>
                  </a:lnTo>
                  <a:cubicBezTo>
                    <a:pt x="4232" y="3290"/>
                    <a:pt x="4272" y="3301"/>
                    <a:pt x="4311" y="3301"/>
                  </a:cubicBezTo>
                  <a:cubicBezTo>
                    <a:pt x="4371" y="3301"/>
                    <a:pt x="4428" y="3275"/>
                    <a:pt x="4464" y="3224"/>
                  </a:cubicBezTo>
                  <a:cubicBezTo>
                    <a:pt x="4524" y="3140"/>
                    <a:pt x="4503" y="3024"/>
                    <a:pt x="4415" y="2960"/>
                  </a:cubicBezTo>
                  <a:lnTo>
                    <a:pt x="328" y="36"/>
                  </a:lnTo>
                  <a:cubicBezTo>
                    <a:pt x="293" y="12"/>
                    <a:pt x="253" y="1"/>
                    <a:pt x="2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4993627" y="4238670"/>
              <a:ext cx="78091" cy="72971"/>
            </a:xfrm>
            <a:custGeom>
              <a:avLst/>
              <a:gdLst/>
              <a:ahLst/>
              <a:cxnLst/>
              <a:rect l="l" t="t" r="r" b="b"/>
              <a:pathLst>
                <a:path w="2486" h="2323" extrusionOk="0">
                  <a:moveTo>
                    <a:pt x="971" y="0"/>
                  </a:moveTo>
                  <a:cubicBezTo>
                    <a:pt x="877" y="0"/>
                    <a:pt x="783" y="43"/>
                    <a:pt x="724" y="126"/>
                  </a:cubicBezTo>
                  <a:lnTo>
                    <a:pt x="95" y="1008"/>
                  </a:lnTo>
                  <a:cubicBezTo>
                    <a:pt x="0" y="1145"/>
                    <a:pt x="32" y="1335"/>
                    <a:pt x="169" y="1433"/>
                  </a:cubicBezTo>
                  <a:lnTo>
                    <a:pt x="1332" y="2263"/>
                  </a:lnTo>
                  <a:cubicBezTo>
                    <a:pt x="1387" y="2303"/>
                    <a:pt x="1450" y="2323"/>
                    <a:pt x="1513" y="2323"/>
                  </a:cubicBezTo>
                  <a:cubicBezTo>
                    <a:pt x="1608" y="2323"/>
                    <a:pt x="1701" y="2278"/>
                    <a:pt x="1758" y="2196"/>
                  </a:cubicBezTo>
                  <a:lnTo>
                    <a:pt x="2387" y="1314"/>
                  </a:lnTo>
                  <a:cubicBezTo>
                    <a:pt x="2485" y="1180"/>
                    <a:pt x="2454" y="987"/>
                    <a:pt x="2316" y="888"/>
                  </a:cubicBezTo>
                  <a:lnTo>
                    <a:pt x="1153" y="59"/>
                  </a:lnTo>
                  <a:cubicBezTo>
                    <a:pt x="1098" y="20"/>
                    <a:pt x="1034" y="0"/>
                    <a:pt x="9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4694642" y="4020573"/>
              <a:ext cx="349024" cy="274828"/>
            </a:xfrm>
            <a:custGeom>
              <a:avLst/>
              <a:gdLst/>
              <a:ahLst/>
              <a:cxnLst/>
              <a:rect l="l" t="t" r="r" b="b"/>
              <a:pathLst>
                <a:path w="11111" h="8749" extrusionOk="0">
                  <a:moveTo>
                    <a:pt x="1185" y="1"/>
                  </a:moveTo>
                  <a:lnTo>
                    <a:pt x="1" y="1653"/>
                  </a:lnTo>
                  <a:lnTo>
                    <a:pt x="9926" y="8749"/>
                  </a:lnTo>
                  <a:lnTo>
                    <a:pt x="11110" y="7097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4629838" y="3987118"/>
              <a:ext cx="102468" cy="85945"/>
            </a:xfrm>
            <a:custGeom>
              <a:avLst/>
              <a:gdLst/>
              <a:ahLst/>
              <a:cxnLst/>
              <a:rect l="l" t="t" r="r" b="b"/>
              <a:pathLst>
                <a:path w="3262" h="2736" extrusionOk="0">
                  <a:moveTo>
                    <a:pt x="0" y="1"/>
                  </a:moveTo>
                  <a:lnTo>
                    <a:pt x="2078" y="2735"/>
                  </a:lnTo>
                  <a:lnTo>
                    <a:pt x="3262" y="10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4983575" y="4226136"/>
              <a:ext cx="47935" cy="61537"/>
            </a:xfrm>
            <a:custGeom>
              <a:avLst/>
              <a:gdLst/>
              <a:ahLst/>
              <a:cxnLst/>
              <a:rect l="l" t="t" r="r" b="b"/>
              <a:pathLst>
                <a:path w="1526" h="1959" extrusionOk="0">
                  <a:moveTo>
                    <a:pt x="1273" y="1"/>
                  </a:moveTo>
                  <a:lnTo>
                    <a:pt x="0" y="1779"/>
                  </a:lnTo>
                  <a:lnTo>
                    <a:pt x="253" y="1959"/>
                  </a:lnTo>
                  <a:lnTo>
                    <a:pt x="1526" y="180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4628174" y="3985391"/>
              <a:ext cx="20010" cy="15329"/>
            </a:xfrm>
            <a:custGeom>
              <a:avLst/>
              <a:gdLst/>
              <a:ahLst/>
              <a:cxnLst/>
              <a:rect l="l" t="t" r="r" b="b"/>
              <a:pathLst>
                <a:path w="637" h="488" extrusionOk="0">
                  <a:moveTo>
                    <a:pt x="103" y="0"/>
                  </a:moveTo>
                  <a:cubicBezTo>
                    <a:pt x="74" y="0"/>
                    <a:pt x="46" y="13"/>
                    <a:pt x="29" y="38"/>
                  </a:cubicBezTo>
                  <a:cubicBezTo>
                    <a:pt x="1" y="77"/>
                    <a:pt x="11" y="136"/>
                    <a:pt x="53" y="165"/>
                  </a:cubicBezTo>
                  <a:lnTo>
                    <a:pt x="479" y="470"/>
                  </a:lnTo>
                  <a:cubicBezTo>
                    <a:pt x="496" y="482"/>
                    <a:pt x="515" y="487"/>
                    <a:pt x="534" y="487"/>
                  </a:cubicBezTo>
                  <a:cubicBezTo>
                    <a:pt x="562" y="487"/>
                    <a:pt x="590" y="475"/>
                    <a:pt x="609" y="449"/>
                  </a:cubicBezTo>
                  <a:cubicBezTo>
                    <a:pt x="637" y="411"/>
                    <a:pt x="626" y="354"/>
                    <a:pt x="584" y="323"/>
                  </a:cubicBezTo>
                  <a:lnTo>
                    <a:pt x="159" y="17"/>
                  </a:lnTo>
                  <a:cubicBezTo>
                    <a:pt x="142" y="6"/>
                    <a:pt x="122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19"/>
          <p:cNvGrpSpPr/>
          <p:nvPr/>
        </p:nvGrpSpPr>
        <p:grpSpPr>
          <a:xfrm>
            <a:off x="8864136" y="4035756"/>
            <a:ext cx="137078" cy="137078"/>
            <a:chOff x="2495900" y="1640275"/>
            <a:chExt cx="94050" cy="94050"/>
          </a:xfrm>
        </p:grpSpPr>
        <p:sp>
          <p:nvSpPr>
            <p:cNvPr id="1003" name="Google Shape;1003;p19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19"/>
          <p:cNvGrpSpPr/>
          <p:nvPr/>
        </p:nvGrpSpPr>
        <p:grpSpPr>
          <a:xfrm rot="5400000">
            <a:off x="7898434" y="78509"/>
            <a:ext cx="225985" cy="540514"/>
            <a:chOff x="5273600" y="602550"/>
            <a:chExt cx="155050" cy="370850"/>
          </a:xfrm>
        </p:grpSpPr>
        <p:sp>
          <p:nvSpPr>
            <p:cNvPr id="1006" name="Google Shape;1006;p19"/>
            <p:cNvSpPr/>
            <p:nvPr/>
          </p:nvSpPr>
          <p:spPr>
            <a:xfrm>
              <a:off x="527360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527360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27360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27360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527360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527360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9"/>
            <p:cNvSpPr/>
            <p:nvPr/>
          </p:nvSpPr>
          <p:spPr>
            <a:xfrm>
              <a:off x="5339675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9"/>
            <p:cNvSpPr/>
            <p:nvPr/>
          </p:nvSpPr>
          <p:spPr>
            <a:xfrm>
              <a:off x="5339675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9"/>
            <p:cNvSpPr/>
            <p:nvPr/>
          </p:nvSpPr>
          <p:spPr>
            <a:xfrm>
              <a:off x="5339675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9"/>
            <p:cNvSpPr/>
            <p:nvPr/>
          </p:nvSpPr>
          <p:spPr>
            <a:xfrm>
              <a:off x="5339675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5339675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5339675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540575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540575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540575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540575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540575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540575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19"/>
          <p:cNvGrpSpPr/>
          <p:nvPr/>
        </p:nvGrpSpPr>
        <p:grpSpPr>
          <a:xfrm rot="-6192663">
            <a:off x="8446350" y="3861052"/>
            <a:ext cx="434486" cy="162937"/>
            <a:chOff x="2665615" y="3966103"/>
            <a:chExt cx="345380" cy="129514"/>
          </a:xfrm>
        </p:grpSpPr>
        <p:sp>
          <p:nvSpPr>
            <p:cNvPr id="1025" name="Google Shape;1025;p19"/>
            <p:cNvSpPr/>
            <p:nvPr/>
          </p:nvSpPr>
          <p:spPr>
            <a:xfrm>
              <a:off x="2668473" y="3992584"/>
              <a:ext cx="279037" cy="67568"/>
            </a:xfrm>
            <a:custGeom>
              <a:avLst/>
              <a:gdLst/>
              <a:ahLst/>
              <a:cxnLst/>
              <a:rect l="l" t="t" r="r" b="b"/>
              <a:pathLst>
                <a:path w="8883" h="2151" extrusionOk="0">
                  <a:moveTo>
                    <a:pt x="7889" y="0"/>
                  </a:moveTo>
                  <a:cubicBezTo>
                    <a:pt x="7841" y="0"/>
                    <a:pt x="7793" y="3"/>
                    <a:pt x="7744" y="9"/>
                  </a:cubicBezTo>
                  <a:lnTo>
                    <a:pt x="918" y="846"/>
                  </a:lnTo>
                  <a:cubicBezTo>
                    <a:pt x="388" y="909"/>
                    <a:pt x="1" y="1320"/>
                    <a:pt x="57" y="1763"/>
                  </a:cubicBezTo>
                  <a:lnTo>
                    <a:pt x="78" y="1953"/>
                  </a:lnTo>
                  <a:cubicBezTo>
                    <a:pt x="82" y="1967"/>
                    <a:pt x="85" y="1985"/>
                    <a:pt x="89" y="1999"/>
                  </a:cubicBezTo>
                  <a:cubicBezTo>
                    <a:pt x="94" y="1997"/>
                    <a:pt x="100" y="1996"/>
                    <a:pt x="105" y="1996"/>
                  </a:cubicBezTo>
                  <a:cubicBezTo>
                    <a:pt x="132" y="1996"/>
                    <a:pt x="154" y="2016"/>
                    <a:pt x="184" y="2016"/>
                  </a:cubicBezTo>
                  <a:cubicBezTo>
                    <a:pt x="184" y="2002"/>
                    <a:pt x="191" y="1960"/>
                    <a:pt x="191" y="1946"/>
                  </a:cubicBezTo>
                  <a:lnTo>
                    <a:pt x="166" y="1767"/>
                  </a:lnTo>
                  <a:cubicBezTo>
                    <a:pt x="117" y="1370"/>
                    <a:pt x="447" y="979"/>
                    <a:pt x="929" y="920"/>
                  </a:cubicBezTo>
                  <a:lnTo>
                    <a:pt x="7754" y="83"/>
                  </a:lnTo>
                  <a:cubicBezTo>
                    <a:pt x="7798" y="78"/>
                    <a:pt x="7842" y="75"/>
                    <a:pt x="7885" y="75"/>
                  </a:cubicBezTo>
                  <a:cubicBezTo>
                    <a:pt x="8311" y="75"/>
                    <a:pt x="8669" y="338"/>
                    <a:pt x="8714" y="702"/>
                  </a:cubicBezTo>
                  <a:lnTo>
                    <a:pt x="8738" y="892"/>
                  </a:lnTo>
                  <a:cubicBezTo>
                    <a:pt x="8788" y="1289"/>
                    <a:pt x="8436" y="1661"/>
                    <a:pt x="7955" y="1721"/>
                  </a:cubicBezTo>
                  <a:lnTo>
                    <a:pt x="5104" y="2073"/>
                  </a:lnTo>
                  <a:cubicBezTo>
                    <a:pt x="5037" y="2076"/>
                    <a:pt x="5044" y="2150"/>
                    <a:pt x="5091" y="2150"/>
                  </a:cubicBezTo>
                  <a:cubicBezTo>
                    <a:pt x="5093" y="2150"/>
                    <a:pt x="5095" y="2150"/>
                    <a:pt x="5097" y="2150"/>
                  </a:cubicBezTo>
                  <a:lnTo>
                    <a:pt x="7965" y="1798"/>
                  </a:lnTo>
                  <a:cubicBezTo>
                    <a:pt x="8496" y="1732"/>
                    <a:pt x="8883" y="1320"/>
                    <a:pt x="8830" y="881"/>
                  </a:cubicBezTo>
                  <a:lnTo>
                    <a:pt x="8805" y="688"/>
                  </a:lnTo>
                  <a:cubicBezTo>
                    <a:pt x="8757" y="289"/>
                    <a:pt x="8359" y="0"/>
                    <a:pt x="78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2666714" y="3990731"/>
              <a:ext cx="282681" cy="71086"/>
            </a:xfrm>
            <a:custGeom>
              <a:avLst/>
              <a:gdLst/>
              <a:ahLst/>
              <a:cxnLst/>
              <a:rect l="l" t="t" r="r" b="b"/>
              <a:pathLst>
                <a:path w="8999" h="2263" extrusionOk="0">
                  <a:moveTo>
                    <a:pt x="183" y="1580"/>
                  </a:moveTo>
                  <a:cubicBezTo>
                    <a:pt x="166" y="1647"/>
                    <a:pt x="162" y="1717"/>
                    <a:pt x="166" y="1787"/>
                  </a:cubicBezTo>
                  <a:cubicBezTo>
                    <a:pt x="159" y="1717"/>
                    <a:pt x="166" y="1647"/>
                    <a:pt x="183" y="1580"/>
                  </a:cubicBezTo>
                  <a:close/>
                  <a:moveTo>
                    <a:pt x="7941" y="0"/>
                  </a:moveTo>
                  <a:cubicBezTo>
                    <a:pt x="7893" y="0"/>
                    <a:pt x="7845" y="3"/>
                    <a:pt x="7796" y="9"/>
                  </a:cubicBezTo>
                  <a:lnTo>
                    <a:pt x="971" y="849"/>
                  </a:lnTo>
                  <a:cubicBezTo>
                    <a:pt x="408" y="915"/>
                    <a:pt x="1" y="1355"/>
                    <a:pt x="57" y="1826"/>
                  </a:cubicBezTo>
                  <a:lnTo>
                    <a:pt x="82" y="2019"/>
                  </a:lnTo>
                  <a:cubicBezTo>
                    <a:pt x="82" y="2033"/>
                    <a:pt x="85" y="2047"/>
                    <a:pt x="89" y="2058"/>
                  </a:cubicBezTo>
                  <a:cubicBezTo>
                    <a:pt x="92" y="2075"/>
                    <a:pt x="103" y="2093"/>
                    <a:pt x="117" y="2100"/>
                  </a:cubicBezTo>
                  <a:cubicBezTo>
                    <a:pt x="125" y="2106"/>
                    <a:pt x="139" y="2111"/>
                    <a:pt x="151" y="2111"/>
                  </a:cubicBezTo>
                  <a:cubicBezTo>
                    <a:pt x="154" y="2111"/>
                    <a:pt x="156" y="2111"/>
                    <a:pt x="159" y="2110"/>
                  </a:cubicBezTo>
                  <a:cubicBezTo>
                    <a:pt x="162" y="2110"/>
                    <a:pt x="169" y="2114"/>
                    <a:pt x="180" y="2117"/>
                  </a:cubicBezTo>
                  <a:cubicBezTo>
                    <a:pt x="191" y="2121"/>
                    <a:pt x="205" y="2125"/>
                    <a:pt x="222" y="2128"/>
                  </a:cubicBezTo>
                  <a:cubicBezTo>
                    <a:pt x="229" y="2132"/>
                    <a:pt x="240" y="2132"/>
                    <a:pt x="247" y="2132"/>
                  </a:cubicBezTo>
                  <a:cubicBezTo>
                    <a:pt x="278" y="2128"/>
                    <a:pt x="303" y="2096"/>
                    <a:pt x="296" y="2068"/>
                  </a:cubicBezTo>
                  <a:cubicBezTo>
                    <a:pt x="296" y="2068"/>
                    <a:pt x="296" y="2065"/>
                    <a:pt x="296" y="2065"/>
                  </a:cubicBezTo>
                  <a:cubicBezTo>
                    <a:pt x="296" y="2061"/>
                    <a:pt x="296" y="2054"/>
                    <a:pt x="299" y="2044"/>
                  </a:cubicBezTo>
                  <a:cubicBezTo>
                    <a:pt x="299" y="2026"/>
                    <a:pt x="303" y="2012"/>
                    <a:pt x="299" y="1998"/>
                  </a:cubicBezTo>
                  <a:lnTo>
                    <a:pt x="278" y="1819"/>
                  </a:lnTo>
                  <a:cubicBezTo>
                    <a:pt x="233" y="1439"/>
                    <a:pt x="553" y="1088"/>
                    <a:pt x="992" y="1035"/>
                  </a:cubicBezTo>
                  <a:lnTo>
                    <a:pt x="7817" y="195"/>
                  </a:lnTo>
                  <a:cubicBezTo>
                    <a:pt x="7857" y="190"/>
                    <a:pt x="7897" y="188"/>
                    <a:pt x="7936" y="188"/>
                  </a:cubicBezTo>
                  <a:cubicBezTo>
                    <a:pt x="8336" y="188"/>
                    <a:pt x="8676" y="428"/>
                    <a:pt x="8717" y="764"/>
                  </a:cubicBezTo>
                  <a:lnTo>
                    <a:pt x="8738" y="954"/>
                  </a:lnTo>
                  <a:cubicBezTo>
                    <a:pt x="8784" y="1323"/>
                    <a:pt x="8454" y="1671"/>
                    <a:pt x="8004" y="1724"/>
                  </a:cubicBezTo>
                  <a:lnTo>
                    <a:pt x="5153" y="2075"/>
                  </a:lnTo>
                  <a:cubicBezTo>
                    <a:pt x="5122" y="2079"/>
                    <a:pt x="5094" y="2089"/>
                    <a:pt x="5076" y="2114"/>
                  </a:cubicBezTo>
                  <a:cubicBezTo>
                    <a:pt x="5062" y="2132"/>
                    <a:pt x="5051" y="2160"/>
                    <a:pt x="5055" y="2184"/>
                  </a:cubicBezTo>
                  <a:cubicBezTo>
                    <a:pt x="5061" y="2232"/>
                    <a:pt x="5099" y="2263"/>
                    <a:pt x="5148" y="2263"/>
                  </a:cubicBezTo>
                  <a:cubicBezTo>
                    <a:pt x="5153" y="2263"/>
                    <a:pt x="5159" y="2262"/>
                    <a:pt x="5164" y="2262"/>
                  </a:cubicBezTo>
                  <a:lnTo>
                    <a:pt x="8028" y="1910"/>
                  </a:lnTo>
                  <a:cubicBezTo>
                    <a:pt x="8587" y="1843"/>
                    <a:pt x="8998" y="1404"/>
                    <a:pt x="8942" y="930"/>
                  </a:cubicBezTo>
                  <a:lnTo>
                    <a:pt x="8917" y="740"/>
                  </a:lnTo>
                  <a:cubicBezTo>
                    <a:pt x="8866" y="310"/>
                    <a:pt x="8440" y="0"/>
                    <a:pt x="7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2667500" y="3990794"/>
              <a:ext cx="281896" cy="71558"/>
            </a:xfrm>
            <a:custGeom>
              <a:avLst/>
              <a:gdLst/>
              <a:ahLst/>
              <a:cxnLst/>
              <a:rect l="l" t="t" r="r" b="b"/>
              <a:pathLst>
                <a:path w="8974" h="2278" extrusionOk="0">
                  <a:moveTo>
                    <a:pt x="7922" y="1"/>
                  </a:moveTo>
                  <a:cubicBezTo>
                    <a:pt x="7873" y="1"/>
                    <a:pt x="7822" y="4"/>
                    <a:pt x="7771" y="10"/>
                  </a:cubicBezTo>
                  <a:lnTo>
                    <a:pt x="946" y="847"/>
                  </a:lnTo>
                  <a:cubicBezTo>
                    <a:pt x="383" y="913"/>
                    <a:pt x="0" y="1335"/>
                    <a:pt x="60" y="1806"/>
                  </a:cubicBezTo>
                  <a:lnTo>
                    <a:pt x="123" y="2270"/>
                  </a:lnTo>
                  <a:cubicBezTo>
                    <a:pt x="153" y="2261"/>
                    <a:pt x="175" y="2257"/>
                    <a:pt x="196" y="2257"/>
                  </a:cubicBezTo>
                  <a:cubicBezTo>
                    <a:pt x="225" y="2257"/>
                    <a:pt x="253" y="2265"/>
                    <a:pt x="296" y="2277"/>
                  </a:cubicBezTo>
                  <a:lnTo>
                    <a:pt x="250" y="1869"/>
                  </a:lnTo>
                  <a:cubicBezTo>
                    <a:pt x="204" y="1490"/>
                    <a:pt x="528" y="1086"/>
                    <a:pt x="967" y="1033"/>
                  </a:cubicBezTo>
                  <a:lnTo>
                    <a:pt x="7792" y="196"/>
                  </a:lnTo>
                  <a:cubicBezTo>
                    <a:pt x="7835" y="191"/>
                    <a:pt x="7876" y="189"/>
                    <a:pt x="7917" y="189"/>
                  </a:cubicBezTo>
                  <a:cubicBezTo>
                    <a:pt x="8315" y="189"/>
                    <a:pt x="8651" y="428"/>
                    <a:pt x="8692" y="762"/>
                  </a:cubicBezTo>
                  <a:lnTo>
                    <a:pt x="8713" y="956"/>
                  </a:lnTo>
                  <a:cubicBezTo>
                    <a:pt x="8759" y="1325"/>
                    <a:pt x="8432" y="1669"/>
                    <a:pt x="7979" y="1722"/>
                  </a:cubicBezTo>
                  <a:lnTo>
                    <a:pt x="5128" y="2073"/>
                  </a:lnTo>
                  <a:cubicBezTo>
                    <a:pt x="5100" y="2077"/>
                    <a:pt x="5072" y="2087"/>
                    <a:pt x="5051" y="2112"/>
                  </a:cubicBezTo>
                  <a:cubicBezTo>
                    <a:pt x="5037" y="2130"/>
                    <a:pt x="5030" y="2158"/>
                    <a:pt x="5030" y="2182"/>
                  </a:cubicBezTo>
                  <a:cubicBezTo>
                    <a:pt x="5036" y="2230"/>
                    <a:pt x="5074" y="2261"/>
                    <a:pt x="5123" y="2261"/>
                  </a:cubicBezTo>
                  <a:cubicBezTo>
                    <a:pt x="5128" y="2261"/>
                    <a:pt x="5134" y="2260"/>
                    <a:pt x="5139" y="2260"/>
                  </a:cubicBezTo>
                  <a:lnTo>
                    <a:pt x="8003" y="1908"/>
                  </a:lnTo>
                  <a:cubicBezTo>
                    <a:pt x="8566" y="1841"/>
                    <a:pt x="8973" y="1402"/>
                    <a:pt x="8917" y="931"/>
                  </a:cubicBezTo>
                  <a:lnTo>
                    <a:pt x="8892" y="738"/>
                  </a:lnTo>
                  <a:cubicBezTo>
                    <a:pt x="8841" y="310"/>
                    <a:pt x="8419" y="1"/>
                    <a:pt x="7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2665615" y="3989035"/>
              <a:ext cx="285665" cy="74982"/>
            </a:xfrm>
            <a:custGeom>
              <a:avLst/>
              <a:gdLst/>
              <a:ahLst/>
              <a:cxnLst/>
              <a:rect l="l" t="t" r="r" b="b"/>
              <a:pathLst>
                <a:path w="9094" h="2387" extrusionOk="0">
                  <a:moveTo>
                    <a:pt x="7977" y="111"/>
                  </a:moveTo>
                  <a:cubicBezTo>
                    <a:pt x="8449" y="111"/>
                    <a:pt x="8848" y="400"/>
                    <a:pt x="8896" y="801"/>
                  </a:cubicBezTo>
                  <a:lnTo>
                    <a:pt x="8921" y="991"/>
                  </a:lnTo>
                  <a:cubicBezTo>
                    <a:pt x="8974" y="1433"/>
                    <a:pt x="8587" y="1845"/>
                    <a:pt x="8056" y="1911"/>
                  </a:cubicBezTo>
                  <a:lnTo>
                    <a:pt x="5192" y="2263"/>
                  </a:lnTo>
                  <a:cubicBezTo>
                    <a:pt x="5190" y="2263"/>
                    <a:pt x="5189" y="2263"/>
                    <a:pt x="5187" y="2263"/>
                  </a:cubicBezTo>
                  <a:cubicBezTo>
                    <a:pt x="5155" y="2263"/>
                    <a:pt x="5136" y="2227"/>
                    <a:pt x="5153" y="2203"/>
                  </a:cubicBezTo>
                  <a:cubicBezTo>
                    <a:pt x="5164" y="2193"/>
                    <a:pt x="5178" y="2186"/>
                    <a:pt x="5195" y="2186"/>
                  </a:cubicBezTo>
                  <a:lnTo>
                    <a:pt x="8049" y="1834"/>
                  </a:lnTo>
                  <a:cubicBezTo>
                    <a:pt x="8527" y="1774"/>
                    <a:pt x="8879" y="1402"/>
                    <a:pt x="8829" y="1005"/>
                  </a:cubicBezTo>
                  <a:lnTo>
                    <a:pt x="8805" y="815"/>
                  </a:lnTo>
                  <a:cubicBezTo>
                    <a:pt x="8760" y="451"/>
                    <a:pt x="8402" y="188"/>
                    <a:pt x="7976" y="188"/>
                  </a:cubicBezTo>
                  <a:cubicBezTo>
                    <a:pt x="7933" y="188"/>
                    <a:pt x="7889" y="191"/>
                    <a:pt x="7845" y="196"/>
                  </a:cubicBezTo>
                  <a:lnTo>
                    <a:pt x="1020" y="1033"/>
                  </a:lnTo>
                  <a:cubicBezTo>
                    <a:pt x="559" y="1089"/>
                    <a:pt x="204" y="1507"/>
                    <a:pt x="254" y="1932"/>
                  </a:cubicBezTo>
                  <a:lnTo>
                    <a:pt x="289" y="2259"/>
                  </a:lnTo>
                  <a:cubicBezTo>
                    <a:pt x="277" y="2259"/>
                    <a:pt x="264" y="2258"/>
                    <a:pt x="250" y="2258"/>
                  </a:cubicBezTo>
                  <a:cubicBezTo>
                    <a:pt x="243" y="2258"/>
                    <a:pt x="236" y="2258"/>
                    <a:pt x="229" y="2259"/>
                  </a:cubicBezTo>
                  <a:lnTo>
                    <a:pt x="173" y="1855"/>
                  </a:lnTo>
                  <a:cubicBezTo>
                    <a:pt x="120" y="1416"/>
                    <a:pt x="489" y="1022"/>
                    <a:pt x="1013" y="955"/>
                  </a:cubicBezTo>
                  <a:lnTo>
                    <a:pt x="7838" y="119"/>
                  </a:lnTo>
                  <a:cubicBezTo>
                    <a:pt x="7885" y="113"/>
                    <a:pt x="7932" y="111"/>
                    <a:pt x="7977" y="111"/>
                  </a:cubicBezTo>
                  <a:close/>
                  <a:moveTo>
                    <a:pt x="7976" y="1"/>
                  </a:moveTo>
                  <a:cubicBezTo>
                    <a:pt x="7926" y="1"/>
                    <a:pt x="7875" y="4"/>
                    <a:pt x="7824" y="10"/>
                  </a:cubicBezTo>
                  <a:lnTo>
                    <a:pt x="999" y="846"/>
                  </a:lnTo>
                  <a:cubicBezTo>
                    <a:pt x="412" y="920"/>
                    <a:pt x="1" y="1370"/>
                    <a:pt x="64" y="1869"/>
                  </a:cubicBezTo>
                  <a:lnTo>
                    <a:pt x="127" y="2337"/>
                  </a:lnTo>
                  <a:cubicBezTo>
                    <a:pt x="131" y="2351"/>
                    <a:pt x="141" y="2365"/>
                    <a:pt x="155" y="2375"/>
                  </a:cubicBezTo>
                  <a:cubicBezTo>
                    <a:pt x="164" y="2380"/>
                    <a:pt x="174" y="2383"/>
                    <a:pt x="184" y="2383"/>
                  </a:cubicBezTo>
                  <a:cubicBezTo>
                    <a:pt x="190" y="2383"/>
                    <a:pt x="196" y="2382"/>
                    <a:pt x="201" y="2379"/>
                  </a:cubicBezTo>
                  <a:cubicBezTo>
                    <a:pt x="223" y="2371"/>
                    <a:pt x="238" y="2368"/>
                    <a:pt x="253" y="2368"/>
                  </a:cubicBezTo>
                  <a:cubicBezTo>
                    <a:pt x="274" y="2368"/>
                    <a:pt x="293" y="2374"/>
                    <a:pt x="327" y="2382"/>
                  </a:cubicBezTo>
                  <a:cubicBezTo>
                    <a:pt x="335" y="2385"/>
                    <a:pt x="342" y="2386"/>
                    <a:pt x="350" y="2386"/>
                  </a:cubicBezTo>
                  <a:cubicBezTo>
                    <a:pt x="363" y="2386"/>
                    <a:pt x="375" y="2382"/>
                    <a:pt x="384" y="2375"/>
                  </a:cubicBezTo>
                  <a:cubicBezTo>
                    <a:pt x="398" y="2361"/>
                    <a:pt x="412" y="2344"/>
                    <a:pt x="408" y="2326"/>
                  </a:cubicBezTo>
                  <a:lnTo>
                    <a:pt x="366" y="1918"/>
                  </a:lnTo>
                  <a:cubicBezTo>
                    <a:pt x="320" y="1560"/>
                    <a:pt x="640" y="1191"/>
                    <a:pt x="1034" y="1142"/>
                  </a:cubicBezTo>
                  <a:lnTo>
                    <a:pt x="7859" y="305"/>
                  </a:lnTo>
                  <a:cubicBezTo>
                    <a:pt x="7897" y="301"/>
                    <a:pt x="7934" y="299"/>
                    <a:pt x="7971" y="299"/>
                  </a:cubicBezTo>
                  <a:cubicBezTo>
                    <a:pt x="8343" y="299"/>
                    <a:pt x="8658" y="518"/>
                    <a:pt x="8696" y="825"/>
                  </a:cubicBezTo>
                  <a:lnTo>
                    <a:pt x="8721" y="1019"/>
                  </a:lnTo>
                  <a:cubicBezTo>
                    <a:pt x="8763" y="1356"/>
                    <a:pt x="8453" y="1672"/>
                    <a:pt x="8035" y="1725"/>
                  </a:cubicBezTo>
                  <a:lnTo>
                    <a:pt x="5181" y="2073"/>
                  </a:lnTo>
                  <a:cubicBezTo>
                    <a:pt x="5139" y="2077"/>
                    <a:pt x="5097" y="2098"/>
                    <a:pt x="5069" y="2133"/>
                  </a:cubicBezTo>
                  <a:cubicBezTo>
                    <a:pt x="5044" y="2164"/>
                    <a:pt x="5030" y="2203"/>
                    <a:pt x="5037" y="2245"/>
                  </a:cubicBezTo>
                  <a:cubicBezTo>
                    <a:pt x="5047" y="2320"/>
                    <a:pt x="5107" y="2373"/>
                    <a:pt x="5185" y="2373"/>
                  </a:cubicBezTo>
                  <a:cubicBezTo>
                    <a:pt x="5192" y="2373"/>
                    <a:pt x="5199" y="2373"/>
                    <a:pt x="5206" y="2372"/>
                  </a:cubicBezTo>
                  <a:lnTo>
                    <a:pt x="8070" y="2020"/>
                  </a:lnTo>
                  <a:cubicBezTo>
                    <a:pt x="8661" y="1947"/>
                    <a:pt x="9093" y="1483"/>
                    <a:pt x="9030" y="980"/>
                  </a:cubicBezTo>
                  <a:lnTo>
                    <a:pt x="9009" y="790"/>
                  </a:lnTo>
                  <a:cubicBezTo>
                    <a:pt x="8951" y="331"/>
                    <a:pt x="8503" y="1"/>
                    <a:pt x="79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2669479" y="3967863"/>
              <a:ext cx="339758" cy="125964"/>
            </a:xfrm>
            <a:custGeom>
              <a:avLst/>
              <a:gdLst/>
              <a:ahLst/>
              <a:cxnLst/>
              <a:rect l="l" t="t" r="r" b="b"/>
              <a:pathLst>
                <a:path w="10816" h="4010" extrusionOk="0">
                  <a:moveTo>
                    <a:pt x="9475" y="1"/>
                  </a:moveTo>
                  <a:cubicBezTo>
                    <a:pt x="9431" y="1"/>
                    <a:pt x="9387" y="4"/>
                    <a:pt x="9343" y="9"/>
                  </a:cubicBezTo>
                  <a:lnTo>
                    <a:pt x="4271" y="631"/>
                  </a:lnTo>
                  <a:cubicBezTo>
                    <a:pt x="4215" y="638"/>
                    <a:pt x="4190" y="687"/>
                    <a:pt x="4194" y="733"/>
                  </a:cubicBezTo>
                  <a:cubicBezTo>
                    <a:pt x="4201" y="775"/>
                    <a:pt x="4232" y="807"/>
                    <a:pt x="4278" y="807"/>
                  </a:cubicBezTo>
                  <a:lnTo>
                    <a:pt x="9364" y="185"/>
                  </a:lnTo>
                  <a:cubicBezTo>
                    <a:pt x="9402" y="180"/>
                    <a:pt x="9440" y="178"/>
                    <a:pt x="9478" y="178"/>
                  </a:cubicBezTo>
                  <a:cubicBezTo>
                    <a:pt x="9995" y="178"/>
                    <a:pt x="10452" y="614"/>
                    <a:pt x="10524" y="1201"/>
                  </a:cubicBezTo>
                  <a:lnTo>
                    <a:pt x="10559" y="1510"/>
                  </a:lnTo>
                  <a:cubicBezTo>
                    <a:pt x="10636" y="2139"/>
                    <a:pt x="10242" y="2708"/>
                    <a:pt x="9680" y="2775"/>
                  </a:cubicBezTo>
                  <a:lnTo>
                    <a:pt x="1132" y="3826"/>
                  </a:lnTo>
                  <a:cubicBezTo>
                    <a:pt x="1099" y="3830"/>
                    <a:pt x="1066" y="3832"/>
                    <a:pt x="1033" y="3832"/>
                  </a:cubicBezTo>
                  <a:cubicBezTo>
                    <a:pt x="584" y="3832"/>
                    <a:pt x="272" y="3448"/>
                    <a:pt x="190" y="2782"/>
                  </a:cubicBezTo>
                  <a:lnTo>
                    <a:pt x="162" y="2550"/>
                  </a:lnTo>
                  <a:cubicBezTo>
                    <a:pt x="162" y="2543"/>
                    <a:pt x="159" y="2536"/>
                    <a:pt x="152" y="2529"/>
                  </a:cubicBezTo>
                  <a:cubicBezTo>
                    <a:pt x="148" y="2527"/>
                    <a:pt x="144" y="2527"/>
                    <a:pt x="139" y="2527"/>
                  </a:cubicBezTo>
                  <a:cubicBezTo>
                    <a:pt x="135" y="2527"/>
                    <a:pt x="131" y="2527"/>
                    <a:pt x="127" y="2529"/>
                  </a:cubicBezTo>
                  <a:cubicBezTo>
                    <a:pt x="95" y="2540"/>
                    <a:pt x="64" y="2547"/>
                    <a:pt x="29" y="2547"/>
                  </a:cubicBezTo>
                  <a:cubicBezTo>
                    <a:pt x="18" y="2547"/>
                    <a:pt x="11" y="2550"/>
                    <a:pt x="8" y="2554"/>
                  </a:cubicBezTo>
                  <a:cubicBezTo>
                    <a:pt x="1" y="2561"/>
                    <a:pt x="1" y="2568"/>
                    <a:pt x="1" y="2578"/>
                  </a:cubicBezTo>
                  <a:lnTo>
                    <a:pt x="29" y="2800"/>
                  </a:lnTo>
                  <a:cubicBezTo>
                    <a:pt x="120" y="3558"/>
                    <a:pt x="501" y="4010"/>
                    <a:pt x="1031" y="4010"/>
                  </a:cubicBezTo>
                  <a:cubicBezTo>
                    <a:pt x="1071" y="4010"/>
                    <a:pt x="1112" y="4007"/>
                    <a:pt x="1153" y="4002"/>
                  </a:cubicBezTo>
                  <a:lnTo>
                    <a:pt x="9705" y="2954"/>
                  </a:lnTo>
                  <a:cubicBezTo>
                    <a:pt x="10355" y="2874"/>
                    <a:pt x="10815" y="2216"/>
                    <a:pt x="10724" y="1489"/>
                  </a:cubicBezTo>
                  <a:lnTo>
                    <a:pt x="10689" y="1183"/>
                  </a:lnTo>
                  <a:cubicBezTo>
                    <a:pt x="10604" y="505"/>
                    <a:pt x="10073" y="1"/>
                    <a:pt x="94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2667594" y="3966103"/>
              <a:ext cx="343401" cy="129514"/>
            </a:xfrm>
            <a:custGeom>
              <a:avLst/>
              <a:gdLst/>
              <a:ahLst/>
              <a:cxnLst/>
              <a:rect l="l" t="t" r="r" b="b"/>
              <a:pathLst>
                <a:path w="10932" h="4123" extrusionOk="0">
                  <a:moveTo>
                    <a:pt x="9531" y="111"/>
                  </a:moveTo>
                  <a:cubicBezTo>
                    <a:pt x="10105" y="111"/>
                    <a:pt x="10614" y="592"/>
                    <a:pt x="10693" y="1246"/>
                  </a:cubicBezTo>
                  <a:lnTo>
                    <a:pt x="10731" y="1552"/>
                  </a:lnTo>
                  <a:cubicBezTo>
                    <a:pt x="10816" y="2248"/>
                    <a:pt x="10380" y="2877"/>
                    <a:pt x="9758" y="2954"/>
                  </a:cubicBezTo>
                  <a:lnTo>
                    <a:pt x="1206" y="4005"/>
                  </a:lnTo>
                  <a:cubicBezTo>
                    <a:pt x="1169" y="4010"/>
                    <a:pt x="1133" y="4012"/>
                    <a:pt x="1097" y="4012"/>
                  </a:cubicBezTo>
                  <a:cubicBezTo>
                    <a:pt x="591" y="4012"/>
                    <a:pt x="230" y="3578"/>
                    <a:pt x="141" y="2852"/>
                  </a:cubicBezTo>
                  <a:lnTo>
                    <a:pt x="117" y="2655"/>
                  </a:lnTo>
                  <a:cubicBezTo>
                    <a:pt x="138" y="2655"/>
                    <a:pt x="155" y="2652"/>
                    <a:pt x="173" y="2648"/>
                  </a:cubicBezTo>
                  <a:lnTo>
                    <a:pt x="198" y="2845"/>
                  </a:lnTo>
                  <a:cubicBezTo>
                    <a:pt x="283" y="3541"/>
                    <a:pt x="610" y="3942"/>
                    <a:pt x="1084" y="3942"/>
                  </a:cubicBezTo>
                  <a:cubicBezTo>
                    <a:pt x="1121" y="3942"/>
                    <a:pt x="1158" y="3940"/>
                    <a:pt x="1196" y="3935"/>
                  </a:cubicBezTo>
                  <a:lnTo>
                    <a:pt x="9747" y="2887"/>
                  </a:lnTo>
                  <a:cubicBezTo>
                    <a:pt x="10341" y="2814"/>
                    <a:pt x="10756" y="2220"/>
                    <a:pt x="10675" y="1559"/>
                  </a:cubicBezTo>
                  <a:lnTo>
                    <a:pt x="10636" y="1250"/>
                  </a:lnTo>
                  <a:cubicBezTo>
                    <a:pt x="10561" y="635"/>
                    <a:pt x="10077" y="178"/>
                    <a:pt x="9532" y="178"/>
                  </a:cubicBezTo>
                  <a:cubicBezTo>
                    <a:pt x="9494" y="178"/>
                    <a:pt x="9455" y="180"/>
                    <a:pt x="9417" y="185"/>
                  </a:cubicBezTo>
                  <a:lnTo>
                    <a:pt x="4331" y="810"/>
                  </a:lnTo>
                  <a:cubicBezTo>
                    <a:pt x="4324" y="810"/>
                    <a:pt x="4310" y="800"/>
                    <a:pt x="4310" y="782"/>
                  </a:cubicBezTo>
                  <a:cubicBezTo>
                    <a:pt x="4310" y="772"/>
                    <a:pt x="4310" y="743"/>
                    <a:pt x="4338" y="740"/>
                  </a:cubicBezTo>
                  <a:lnTo>
                    <a:pt x="9410" y="118"/>
                  </a:lnTo>
                  <a:cubicBezTo>
                    <a:pt x="9450" y="113"/>
                    <a:pt x="9491" y="111"/>
                    <a:pt x="9531" y="111"/>
                  </a:cubicBezTo>
                  <a:close/>
                  <a:moveTo>
                    <a:pt x="9531" y="0"/>
                  </a:moveTo>
                  <a:cubicBezTo>
                    <a:pt x="9485" y="0"/>
                    <a:pt x="9439" y="3"/>
                    <a:pt x="9392" y="9"/>
                  </a:cubicBezTo>
                  <a:lnTo>
                    <a:pt x="4320" y="631"/>
                  </a:lnTo>
                  <a:cubicBezTo>
                    <a:pt x="4233" y="642"/>
                    <a:pt x="4190" y="722"/>
                    <a:pt x="4197" y="796"/>
                  </a:cubicBezTo>
                  <a:cubicBezTo>
                    <a:pt x="4208" y="866"/>
                    <a:pt x="4264" y="919"/>
                    <a:pt x="4334" y="919"/>
                  </a:cubicBezTo>
                  <a:lnTo>
                    <a:pt x="9431" y="297"/>
                  </a:lnTo>
                  <a:cubicBezTo>
                    <a:pt x="9467" y="293"/>
                    <a:pt x="9503" y="290"/>
                    <a:pt x="9538" y="290"/>
                  </a:cubicBezTo>
                  <a:cubicBezTo>
                    <a:pt x="10026" y="290"/>
                    <a:pt x="10459" y="707"/>
                    <a:pt x="10527" y="1264"/>
                  </a:cubicBezTo>
                  <a:lnTo>
                    <a:pt x="10566" y="1573"/>
                  </a:lnTo>
                  <a:cubicBezTo>
                    <a:pt x="10636" y="2170"/>
                    <a:pt x="10264" y="2712"/>
                    <a:pt x="9733" y="2778"/>
                  </a:cubicBezTo>
                  <a:lnTo>
                    <a:pt x="1182" y="3826"/>
                  </a:lnTo>
                  <a:cubicBezTo>
                    <a:pt x="1151" y="3830"/>
                    <a:pt x="1121" y="3831"/>
                    <a:pt x="1091" y="3831"/>
                  </a:cubicBezTo>
                  <a:cubicBezTo>
                    <a:pt x="676" y="3831"/>
                    <a:pt x="385" y="3465"/>
                    <a:pt x="307" y="2831"/>
                  </a:cubicBezTo>
                  <a:lnTo>
                    <a:pt x="279" y="2599"/>
                  </a:lnTo>
                  <a:cubicBezTo>
                    <a:pt x="275" y="2575"/>
                    <a:pt x="261" y="2554"/>
                    <a:pt x="236" y="2539"/>
                  </a:cubicBezTo>
                  <a:cubicBezTo>
                    <a:pt x="224" y="2531"/>
                    <a:pt x="209" y="2528"/>
                    <a:pt x="195" y="2528"/>
                  </a:cubicBezTo>
                  <a:cubicBezTo>
                    <a:pt x="185" y="2528"/>
                    <a:pt x="175" y="2530"/>
                    <a:pt x="166" y="2532"/>
                  </a:cubicBezTo>
                  <a:cubicBezTo>
                    <a:pt x="141" y="2543"/>
                    <a:pt x="117" y="2547"/>
                    <a:pt x="89" y="2547"/>
                  </a:cubicBezTo>
                  <a:cubicBezTo>
                    <a:pt x="64" y="2547"/>
                    <a:pt x="40" y="2557"/>
                    <a:pt x="25" y="2575"/>
                  </a:cubicBezTo>
                  <a:cubicBezTo>
                    <a:pt x="8" y="2592"/>
                    <a:pt x="1" y="2617"/>
                    <a:pt x="4" y="2641"/>
                  </a:cubicBezTo>
                  <a:lnTo>
                    <a:pt x="32" y="2863"/>
                  </a:lnTo>
                  <a:cubicBezTo>
                    <a:pt x="130" y="3653"/>
                    <a:pt x="529" y="4122"/>
                    <a:pt x="1090" y="4122"/>
                  </a:cubicBezTo>
                  <a:cubicBezTo>
                    <a:pt x="1133" y="4122"/>
                    <a:pt x="1176" y="4120"/>
                    <a:pt x="1220" y="4114"/>
                  </a:cubicBezTo>
                  <a:lnTo>
                    <a:pt x="9768" y="3067"/>
                  </a:lnTo>
                  <a:cubicBezTo>
                    <a:pt x="10454" y="2982"/>
                    <a:pt x="10932" y="2297"/>
                    <a:pt x="10837" y="1538"/>
                  </a:cubicBezTo>
                  <a:lnTo>
                    <a:pt x="10801" y="1232"/>
                  </a:lnTo>
                  <a:cubicBezTo>
                    <a:pt x="10713" y="525"/>
                    <a:pt x="10161" y="0"/>
                    <a:pt x="9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hree columns">
  <p:cSld name="CUSTOM_2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20"/>
          <p:cNvSpPr txBox="1">
            <a:spLocks noGrp="1"/>
          </p:cNvSpPr>
          <p:nvPr>
            <p:ph type="subTitle" idx="1"/>
          </p:nvPr>
        </p:nvSpPr>
        <p:spPr>
          <a:xfrm>
            <a:off x="720013" y="2331800"/>
            <a:ext cx="2449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3" name="Google Shape;1033;p20"/>
          <p:cNvSpPr txBox="1">
            <a:spLocks noGrp="1"/>
          </p:cNvSpPr>
          <p:nvPr>
            <p:ph type="subTitle" idx="2"/>
          </p:nvPr>
        </p:nvSpPr>
        <p:spPr>
          <a:xfrm>
            <a:off x="5966231" y="2331800"/>
            <a:ext cx="2451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4" name="Google Shape;1034;p20"/>
          <p:cNvSpPr txBox="1">
            <a:spLocks noGrp="1"/>
          </p:cNvSpPr>
          <p:nvPr>
            <p:ph type="subTitle" idx="3"/>
          </p:nvPr>
        </p:nvSpPr>
        <p:spPr>
          <a:xfrm>
            <a:off x="3342991" y="2331800"/>
            <a:ext cx="2451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5" name="Google Shape;1035;p20"/>
          <p:cNvSpPr txBox="1">
            <a:spLocks noGrp="1"/>
          </p:cNvSpPr>
          <p:nvPr>
            <p:ph type="subTitle" idx="4"/>
          </p:nvPr>
        </p:nvSpPr>
        <p:spPr>
          <a:xfrm>
            <a:off x="719413" y="2552787"/>
            <a:ext cx="24510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6" name="Google Shape;1036;p20"/>
          <p:cNvSpPr txBox="1">
            <a:spLocks noGrp="1"/>
          </p:cNvSpPr>
          <p:nvPr>
            <p:ph type="subTitle" idx="5"/>
          </p:nvPr>
        </p:nvSpPr>
        <p:spPr>
          <a:xfrm>
            <a:off x="3342991" y="2552627"/>
            <a:ext cx="24510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7" name="Google Shape;1037;p20"/>
          <p:cNvSpPr txBox="1">
            <a:spLocks noGrp="1"/>
          </p:cNvSpPr>
          <p:nvPr>
            <p:ph type="subTitle" idx="6"/>
          </p:nvPr>
        </p:nvSpPr>
        <p:spPr>
          <a:xfrm>
            <a:off x="5966231" y="2552668"/>
            <a:ext cx="24510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8" name="Google Shape;1038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9pPr>
          </a:lstStyle>
          <a:p>
            <a:endParaRPr/>
          </a:p>
        </p:txBody>
      </p:sp>
      <p:grpSp>
        <p:nvGrpSpPr>
          <p:cNvPr id="1039" name="Google Shape;1039;p20"/>
          <p:cNvGrpSpPr/>
          <p:nvPr/>
        </p:nvGrpSpPr>
        <p:grpSpPr>
          <a:xfrm>
            <a:off x="126343" y="4216193"/>
            <a:ext cx="586888" cy="784772"/>
            <a:chOff x="4015316" y="3825375"/>
            <a:chExt cx="413389" cy="552734"/>
          </a:xfrm>
        </p:grpSpPr>
        <p:sp>
          <p:nvSpPr>
            <p:cNvPr id="1040" name="Google Shape;1040;p20"/>
            <p:cNvSpPr/>
            <p:nvPr/>
          </p:nvSpPr>
          <p:spPr>
            <a:xfrm>
              <a:off x="4015316" y="3825375"/>
              <a:ext cx="413389" cy="552734"/>
            </a:xfrm>
            <a:custGeom>
              <a:avLst/>
              <a:gdLst/>
              <a:ahLst/>
              <a:cxnLst/>
              <a:rect l="l" t="t" r="r" b="b"/>
              <a:pathLst>
                <a:path w="13160" h="17596" extrusionOk="0">
                  <a:moveTo>
                    <a:pt x="5115" y="6341"/>
                  </a:moveTo>
                  <a:lnTo>
                    <a:pt x="9958" y="9694"/>
                  </a:lnTo>
                  <a:lnTo>
                    <a:pt x="7796" y="12819"/>
                  </a:lnTo>
                  <a:lnTo>
                    <a:pt x="5115" y="6341"/>
                  </a:lnTo>
                  <a:close/>
                  <a:moveTo>
                    <a:pt x="1" y="1"/>
                  </a:moveTo>
                  <a:lnTo>
                    <a:pt x="7287" y="17595"/>
                  </a:lnTo>
                  <a:lnTo>
                    <a:pt x="13160" y="91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4220879" y="3978386"/>
              <a:ext cx="17717" cy="22805"/>
            </a:xfrm>
            <a:custGeom>
              <a:avLst/>
              <a:gdLst/>
              <a:ahLst/>
              <a:cxnLst/>
              <a:rect l="l" t="t" r="r" b="b"/>
              <a:pathLst>
                <a:path w="564" h="726" extrusionOk="0">
                  <a:moveTo>
                    <a:pt x="447" y="1"/>
                  </a:moveTo>
                  <a:lnTo>
                    <a:pt x="1" y="648"/>
                  </a:lnTo>
                  <a:lnTo>
                    <a:pt x="113" y="725"/>
                  </a:lnTo>
                  <a:lnTo>
                    <a:pt x="563" y="78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4198608" y="3962931"/>
              <a:ext cx="17685" cy="22900"/>
            </a:xfrm>
            <a:custGeom>
              <a:avLst/>
              <a:gdLst/>
              <a:ahLst/>
              <a:cxnLst/>
              <a:rect l="l" t="t" r="r" b="b"/>
              <a:pathLst>
                <a:path w="563" h="729" extrusionOk="0">
                  <a:moveTo>
                    <a:pt x="446" y="1"/>
                  </a:moveTo>
                  <a:lnTo>
                    <a:pt x="0" y="648"/>
                  </a:lnTo>
                  <a:lnTo>
                    <a:pt x="112" y="728"/>
                  </a:lnTo>
                  <a:lnTo>
                    <a:pt x="562" y="82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4176839" y="3947821"/>
              <a:ext cx="17685" cy="22868"/>
            </a:xfrm>
            <a:custGeom>
              <a:avLst/>
              <a:gdLst/>
              <a:ahLst/>
              <a:cxnLst/>
              <a:rect l="l" t="t" r="r" b="b"/>
              <a:pathLst>
                <a:path w="563" h="728" extrusionOk="0">
                  <a:moveTo>
                    <a:pt x="447" y="0"/>
                  </a:moveTo>
                  <a:lnTo>
                    <a:pt x="1" y="647"/>
                  </a:lnTo>
                  <a:lnTo>
                    <a:pt x="113" y="728"/>
                  </a:lnTo>
                  <a:lnTo>
                    <a:pt x="563" y="78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4154756" y="3932241"/>
              <a:ext cx="17717" cy="22774"/>
            </a:xfrm>
            <a:custGeom>
              <a:avLst/>
              <a:gdLst/>
              <a:ahLst/>
              <a:cxnLst/>
              <a:rect l="l" t="t" r="r" b="b"/>
              <a:pathLst>
                <a:path w="564" h="725" extrusionOk="0">
                  <a:moveTo>
                    <a:pt x="451" y="1"/>
                  </a:moveTo>
                  <a:lnTo>
                    <a:pt x="1" y="648"/>
                  </a:lnTo>
                  <a:lnTo>
                    <a:pt x="117" y="725"/>
                  </a:lnTo>
                  <a:lnTo>
                    <a:pt x="563" y="78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4132673" y="3917131"/>
              <a:ext cx="17717" cy="22774"/>
            </a:xfrm>
            <a:custGeom>
              <a:avLst/>
              <a:gdLst/>
              <a:ahLst/>
              <a:cxnLst/>
              <a:rect l="l" t="t" r="r" b="b"/>
              <a:pathLst>
                <a:path w="564" h="725" extrusionOk="0">
                  <a:moveTo>
                    <a:pt x="447" y="0"/>
                  </a:moveTo>
                  <a:lnTo>
                    <a:pt x="1" y="647"/>
                  </a:lnTo>
                  <a:lnTo>
                    <a:pt x="113" y="724"/>
                  </a:lnTo>
                  <a:lnTo>
                    <a:pt x="563" y="78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4110715" y="3902116"/>
              <a:ext cx="17685" cy="22774"/>
            </a:xfrm>
            <a:custGeom>
              <a:avLst/>
              <a:gdLst/>
              <a:ahLst/>
              <a:cxnLst/>
              <a:rect l="l" t="t" r="r" b="b"/>
              <a:pathLst>
                <a:path w="563" h="725" extrusionOk="0">
                  <a:moveTo>
                    <a:pt x="450" y="0"/>
                  </a:moveTo>
                  <a:lnTo>
                    <a:pt x="0" y="647"/>
                  </a:lnTo>
                  <a:lnTo>
                    <a:pt x="116" y="724"/>
                  </a:lnTo>
                  <a:lnTo>
                    <a:pt x="563" y="8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4088632" y="3886661"/>
              <a:ext cx="17685" cy="22774"/>
            </a:xfrm>
            <a:custGeom>
              <a:avLst/>
              <a:gdLst/>
              <a:ahLst/>
              <a:cxnLst/>
              <a:rect l="l" t="t" r="r" b="b"/>
              <a:pathLst>
                <a:path w="563" h="725" extrusionOk="0">
                  <a:moveTo>
                    <a:pt x="450" y="0"/>
                  </a:moveTo>
                  <a:lnTo>
                    <a:pt x="0" y="647"/>
                  </a:lnTo>
                  <a:lnTo>
                    <a:pt x="116" y="724"/>
                  </a:lnTo>
                  <a:lnTo>
                    <a:pt x="563" y="78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4066424" y="3871301"/>
              <a:ext cx="17717" cy="22900"/>
            </a:xfrm>
            <a:custGeom>
              <a:avLst/>
              <a:gdLst/>
              <a:ahLst/>
              <a:cxnLst/>
              <a:rect l="l" t="t" r="r" b="b"/>
              <a:pathLst>
                <a:path w="564" h="729" extrusionOk="0">
                  <a:moveTo>
                    <a:pt x="447" y="1"/>
                  </a:moveTo>
                  <a:lnTo>
                    <a:pt x="1" y="647"/>
                  </a:lnTo>
                  <a:lnTo>
                    <a:pt x="117" y="728"/>
                  </a:lnTo>
                  <a:lnTo>
                    <a:pt x="563" y="78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0"/>
            <p:cNvSpPr/>
            <p:nvPr/>
          </p:nvSpPr>
          <p:spPr>
            <a:xfrm>
              <a:off x="4044247" y="3855971"/>
              <a:ext cx="17685" cy="22868"/>
            </a:xfrm>
            <a:custGeom>
              <a:avLst/>
              <a:gdLst/>
              <a:ahLst/>
              <a:cxnLst/>
              <a:rect l="l" t="t" r="r" b="b"/>
              <a:pathLst>
                <a:path w="563" h="728" extrusionOk="0">
                  <a:moveTo>
                    <a:pt x="447" y="0"/>
                  </a:moveTo>
                  <a:lnTo>
                    <a:pt x="0" y="647"/>
                  </a:lnTo>
                  <a:lnTo>
                    <a:pt x="113" y="728"/>
                  </a:lnTo>
                  <a:lnTo>
                    <a:pt x="563" y="81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0"/>
            <p:cNvSpPr/>
            <p:nvPr/>
          </p:nvSpPr>
          <p:spPr>
            <a:xfrm>
              <a:off x="4397543" y="4100392"/>
              <a:ext cx="17685" cy="22900"/>
            </a:xfrm>
            <a:custGeom>
              <a:avLst/>
              <a:gdLst/>
              <a:ahLst/>
              <a:cxnLst/>
              <a:rect l="l" t="t" r="r" b="b"/>
              <a:pathLst>
                <a:path w="563" h="729" extrusionOk="0">
                  <a:moveTo>
                    <a:pt x="450" y="1"/>
                  </a:moveTo>
                  <a:lnTo>
                    <a:pt x="0" y="647"/>
                  </a:lnTo>
                  <a:lnTo>
                    <a:pt x="116" y="728"/>
                  </a:lnTo>
                  <a:lnTo>
                    <a:pt x="563" y="82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0"/>
            <p:cNvSpPr/>
            <p:nvPr/>
          </p:nvSpPr>
          <p:spPr>
            <a:xfrm>
              <a:off x="4375240" y="4085502"/>
              <a:ext cx="17685" cy="22774"/>
            </a:xfrm>
            <a:custGeom>
              <a:avLst/>
              <a:gdLst/>
              <a:ahLst/>
              <a:cxnLst/>
              <a:rect l="l" t="t" r="r" b="b"/>
              <a:pathLst>
                <a:path w="563" h="725" extrusionOk="0">
                  <a:moveTo>
                    <a:pt x="447" y="0"/>
                  </a:moveTo>
                  <a:lnTo>
                    <a:pt x="1" y="647"/>
                  </a:lnTo>
                  <a:lnTo>
                    <a:pt x="113" y="724"/>
                  </a:lnTo>
                  <a:lnTo>
                    <a:pt x="563" y="78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4353283" y="4069922"/>
              <a:ext cx="17560" cy="22774"/>
            </a:xfrm>
            <a:custGeom>
              <a:avLst/>
              <a:gdLst/>
              <a:ahLst/>
              <a:cxnLst/>
              <a:rect l="l" t="t" r="r" b="b"/>
              <a:pathLst>
                <a:path w="559" h="725" extrusionOk="0">
                  <a:moveTo>
                    <a:pt x="446" y="1"/>
                  </a:moveTo>
                  <a:lnTo>
                    <a:pt x="0" y="647"/>
                  </a:lnTo>
                  <a:lnTo>
                    <a:pt x="113" y="725"/>
                  </a:lnTo>
                  <a:lnTo>
                    <a:pt x="559" y="78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4331200" y="4054593"/>
              <a:ext cx="17560" cy="22868"/>
            </a:xfrm>
            <a:custGeom>
              <a:avLst/>
              <a:gdLst/>
              <a:ahLst/>
              <a:cxnLst/>
              <a:rect l="l" t="t" r="r" b="b"/>
              <a:pathLst>
                <a:path w="559" h="728" extrusionOk="0">
                  <a:moveTo>
                    <a:pt x="447" y="0"/>
                  </a:moveTo>
                  <a:lnTo>
                    <a:pt x="0" y="650"/>
                  </a:lnTo>
                  <a:lnTo>
                    <a:pt x="113" y="728"/>
                  </a:lnTo>
                  <a:lnTo>
                    <a:pt x="559" y="81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0"/>
            <p:cNvSpPr/>
            <p:nvPr/>
          </p:nvSpPr>
          <p:spPr>
            <a:xfrm>
              <a:off x="4309117" y="4039357"/>
              <a:ext cx="17685" cy="22868"/>
            </a:xfrm>
            <a:custGeom>
              <a:avLst/>
              <a:gdLst/>
              <a:ahLst/>
              <a:cxnLst/>
              <a:rect l="l" t="t" r="r" b="b"/>
              <a:pathLst>
                <a:path w="563" h="728" extrusionOk="0">
                  <a:moveTo>
                    <a:pt x="450" y="0"/>
                  </a:moveTo>
                  <a:lnTo>
                    <a:pt x="0" y="647"/>
                  </a:lnTo>
                  <a:lnTo>
                    <a:pt x="116" y="728"/>
                  </a:lnTo>
                  <a:lnTo>
                    <a:pt x="563" y="8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0"/>
            <p:cNvSpPr/>
            <p:nvPr/>
          </p:nvSpPr>
          <p:spPr>
            <a:xfrm>
              <a:off x="4287128" y="4024217"/>
              <a:ext cx="17717" cy="22900"/>
            </a:xfrm>
            <a:custGeom>
              <a:avLst/>
              <a:gdLst/>
              <a:ahLst/>
              <a:cxnLst/>
              <a:rect l="l" t="t" r="r" b="b"/>
              <a:pathLst>
                <a:path w="564" h="729" extrusionOk="0">
                  <a:moveTo>
                    <a:pt x="447" y="1"/>
                  </a:moveTo>
                  <a:lnTo>
                    <a:pt x="1" y="647"/>
                  </a:lnTo>
                  <a:lnTo>
                    <a:pt x="113" y="728"/>
                  </a:lnTo>
                  <a:lnTo>
                    <a:pt x="563" y="81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4264731" y="4008667"/>
              <a:ext cx="17685" cy="22868"/>
            </a:xfrm>
            <a:custGeom>
              <a:avLst/>
              <a:gdLst/>
              <a:ahLst/>
              <a:cxnLst/>
              <a:rect l="l" t="t" r="r" b="b"/>
              <a:pathLst>
                <a:path w="563" h="728" extrusionOk="0">
                  <a:moveTo>
                    <a:pt x="450" y="0"/>
                  </a:moveTo>
                  <a:lnTo>
                    <a:pt x="0" y="647"/>
                  </a:lnTo>
                  <a:lnTo>
                    <a:pt x="116" y="728"/>
                  </a:lnTo>
                  <a:lnTo>
                    <a:pt x="563" y="8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4242962" y="3993527"/>
              <a:ext cx="17717" cy="22900"/>
            </a:xfrm>
            <a:custGeom>
              <a:avLst/>
              <a:gdLst/>
              <a:ahLst/>
              <a:cxnLst/>
              <a:rect l="l" t="t" r="r" b="b"/>
              <a:pathLst>
                <a:path w="564" h="729" extrusionOk="0">
                  <a:moveTo>
                    <a:pt x="447" y="1"/>
                  </a:moveTo>
                  <a:lnTo>
                    <a:pt x="1" y="647"/>
                  </a:lnTo>
                  <a:lnTo>
                    <a:pt x="113" y="728"/>
                  </a:lnTo>
                  <a:lnTo>
                    <a:pt x="563" y="81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0"/>
            <p:cNvSpPr/>
            <p:nvPr/>
          </p:nvSpPr>
          <p:spPr>
            <a:xfrm>
              <a:off x="4215476" y="3971004"/>
              <a:ext cx="11403" cy="14701"/>
            </a:xfrm>
            <a:custGeom>
              <a:avLst/>
              <a:gdLst/>
              <a:ahLst/>
              <a:cxnLst/>
              <a:rect l="l" t="t" r="r" b="b"/>
              <a:pathLst>
                <a:path w="363" h="468" extrusionOk="0">
                  <a:moveTo>
                    <a:pt x="292" y="1"/>
                  </a:moveTo>
                  <a:lnTo>
                    <a:pt x="1" y="419"/>
                  </a:lnTo>
                  <a:lnTo>
                    <a:pt x="75" y="468"/>
                  </a:lnTo>
                  <a:lnTo>
                    <a:pt x="363" y="50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0"/>
            <p:cNvSpPr/>
            <p:nvPr/>
          </p:nvSpPr>
          <p:spPr>
            <a:xfrm>
              <a:off x="4193519" y="3955863"/>
              <a:ext cx="11277" cy="14732"/>
            </a:xfrm>
            <a:custGeom>
              <a:avLst/>
              <a:gdLst/>
              <a:ahLst/>
              <a:cxnLst/>
              <a:rect l="l" t="t" r="r" b="b"/>
              <a:pathLst>
                <a:path w="359" h="469" extrusionOk="0">
                  <a:moveTo>
                    <a:pt x="292" y="1"/>
                  </a:moveTo>
                  <a:lnTo>
                    <a:pt x="0" y="419"/>
                  </a:lnTo>
                  <a:lnTo>
                    <a:pt x="71" y="468"/>
                  </a:lnTo>
                  <a:lnTo>
                    <a:pt x="359" y="50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4171656" y="3940534"/>
              <a:ext cx="11403" cy="14701"/>
            </a:xfrm>
            <a:custGeom>
              <a:avLst/>
              <a:gdLst/>
              <a:ahLst/>
              <a:cxnLst/>
              <a:rect l="l" t="t" r="r" b="b"/>
              <a:pathLst>
                <a:path w="363" h="468" extrusionOk="0">
                  <a:moveTo>
                    <a:pt x="292" y="0"/>
                  </a:moveTo>
                  <a:lnTo>
                    <a:pt x="0" y="419"/>
                  </a:lnTo>
                  <a:lnTo>
                    <a:pt x="74" y="468"/>
                  </a:lnTo>
                  <a:lnTo>
                    <a:pt x="362" y="50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4149447" y="3925393"/>
              <a:ext cx="11308" cy="14732"/>
            </a:xfrm>
            <a:custGeom>
              <a:avLst/>
              <a:gdLst/>
              <a:ahLst/>
              <a:cxnLst/>
              <a:rect l="l" t="t" r="r" b="b"/>
              <a:pathLst>
                <a:path w="360" h="469" extrusionOk="0">
                  <a:moveTo>
                    <a:pt x="289" y="1"/>
                  </a:moveTo>
                  <a:lnTo>
                    <a:pt x="1" y="423"/>
                  </a:lnTo>
                  <a:lnTo>
                    <a:pt x="71" y="468"/>
                  </a:lnTo>
                  <a:lnTo>
                    <a:pt x="359" y="5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0"/>
            <p:cNvSpPr/>
            <p:nvPr/>
          </p:nvSpPr>
          <p:spPr>
            <a:xfrm>
              <a:off x="4127395" y="3910064"/>
              <a:ext cx="11277" cy="14701"/>
            </a:xfrm>
            <a:custGeom>
              <a:avLst/>
              <a:gdLst/>
              <a:ahLst/>
              <a:cxnLst/>
              <a:rect l="l" t="t" r="r" b="b"/>
              <a:pathLst>
                <a:path w="359" h="468" extrusionOk="0">
                  <a:moveTo>
                    <a:pt x="288" y="0"/>
                  </a:moveTo>
                  <a:lnTo>
                    <a:pt x="0" y="419"/>
                  </a:lnTo>
                  <a:lnTo>
                    <a:pt x="70" y="468"/>
                  </a:lnTo>
                  <a:lnTo>
                    <a:pt x="359" y="50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0"/>
            <p:cNvSpPr/>
            <p:nvPr/>
          </p:nvSpPr>
          <p:spPr>
            <a:xfrm>
              <a:off x="4105187" y="3895143"/>
              <a:ext cx="11308" cy="14732"/>
            </a:xfrm>
            <a:custGeom>
              <a:avLst/>
              <a:gdLst/>
              <a:ahLst/>
              <a:cxnLst/>
              <a:rect l="l" t="t" r="r" b="b"/>
              <a:pathLst>
                <a:path w="360" h="469" extrusionOk="0">
                  <a:moveTo>
                    <a:pt x="289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59" y="5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0"/>
            <p:cNvSpPr/>
            <p:nvPr/>
          </p:nvSpPr>
          <p:spPr>
            <a:xfrm>
              <a:off x="4083104" y="3879813"/>
              <a:ext cx="11403" cy="14701"/>
            </a:xfrm>
            <a:custGeom>
              <a:avLst/>
              <a:gdLst/>
              <a:ahLst/>
              <a:cxnLst/>
              <a:rect l="l" t="t" r="r" b="b"/>
              <a:pathLst>
                <a:path w="363" h="468" extrusionOk="0">
                  <a:moveTo>
                    <a:pt x="292" y="0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63" y="50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0"/>
            <p:cNvSpPr/>
            <p:nvPr/>
          </p:nvSpPr>
          <p:spPr>
            <a:xfrm>
              <a:off x="4061241" y="3864233"/>
              <a:ext cx="11308" cy="14732"/>
            </a:xfrm>
            <a:custGeom>
              <a:avLst/>
              <a:gdLst/>
              <a:ahLst/>
              <a:cxnLst/>
              <a:rect l="l" t="t" r="r" b="b"/>
              <a:pathLst>
                <a:path w="360" h="469" extrusionOk="0">
                  <a:moveTo>
                    <a:pt x="289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59" y="5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0"/>
            <p:cNvSpPr/>
            <p:nvPr/>
          </p:nvSpPr>
          <p:spPr>
            <a:xfrm>
              <a:off x="4392014" y="4093104"/>
              <a:ext cx="11308" cy="14732"/>
            </a:xfrm>
            <a:custGeom>
              <a:avLst/>
              <a:gdLst/>
              <a:ahLst/>
              <a:cxnLst/>
              <a:rect l="l" t="t" r="r" b="b"/>
              <a:pathLst>
                <a:path w="360" h="469" extrusionOk="0">
                  <a:moveTo>
                    <a:pt x="289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59" y="5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0"/>
            <p:cNvSpPr/>
            <p:nvPr/>
          </p:nvSpPr>
          <p:spPr>
            <a:xfrm>
              <a:off x="4369617" y="4077995"/>
              <a:ext cx="11277" cy="14701"/>
            </a:xfrm>
            <a:custGeom>
              <a:avLst/>
              <a:gdLst/>
              <a:ahLst/>
              <a:cxnLst/>
              <a:rect l="l" t="t" r="r" b="b"/>
              <a:pathLst>
                <a:path w="359" h="468" extrusionOk="0">
                  <a:moveTo>
                    <a:pt x="288" y="0"/>
                  </a:moveTo>
                  <a:lnTo>
                    <a:pt x="0" y="419"/>
                  </a:lnTo>
                  <a:lnTo>
                    <a:pt x="71" y="468"/>
                  </a:lnTo>
                  <a:lnTo>
                    <a:pt x="359" y="49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0"/>
            <p:cNvSpPr/>
            <p:nvPr/>
          </p:nvSpPr>
          <p:spPr>
            <a:xfrm>
              <a:off x="4347974" y="4062980"/>
              <a:ext cx="11277" cy="14701"/>
            </a:xfrm>
            <a:custGeom>
              <a:avLst/>
              <a:gdLst/>
              <a:ahLst/>
              <a:cxnLst/>
              <a:rect l="l" t="t" r="r" b="b"/>
              <a:pathLst>
                <a:path w="359" h="468" extrusionOk="0">
                  <a:moveTo>
                    <a:pt x="289" y="0"/>
                  </a:moveTo>
                  <a:lnTo>
                    <a:pt x="0" y="419"/>
                  </a:lnTo>
                  <a:lnTo>
                    <a:pt x="71" y="468"/>
                  </a:lnTo>
                  <a:lnTo>
                    <a:pt x="359" y="49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0"/>
            <p:cNvSpPr/>
            <p:nvPr/>
          </p:nvSpPr>
          <p:spPr>
            <a:xfrm>
              <a:off x="4325671" y="4047399"/>
              <a:ext cx="11403" cy="14732"/>
            </a:xfrm>
            <a:custGeom>
              <a:avLst/>
              <a:gdLst/>
              <a:ahLst/>
              <a:cxnLst/>
              <a:rect l="l" t="t" r="r" b="b"/>
              <a:pathLst>
                <a:path w="363" h="469" extrusionOk="0">
                  <a:moveTo>
                    <a:pt x="292" y="1"/>
                  </a:moveTo>
                  <a:lnTo>
                    <a:pt x="0" y="419"/>
                  </a:lnTo>
                  <a:lnTo>
                    <a:pt x="71" y="468"/>
                  </a:lnTo>
                  <a:lnTo>
                    <a:pt x="362" y="50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0"/>
            <p:cNvSpPr/>
            <p:nvPr/>
          </p:nvSpPr>
          <p:spPr>
            <a:xfrm>
              <a:off x="4303808" y="4032070"/>
              <a:ext cx="11403" cy="14701"/>
            </a:xfrm>
            <a:custGeom>
              <a:avLst/>
              <a:gdLst/>
              <a:ahLst/>
              <a:cxnLst/>
              <a:rect l="l" t="t" r="r" b="b"/>
              <a:pathLst>
                <a:path w="363" h="468" extrusionOk="0">
                  <a:moveTo>
                    <a:pt x="292" y="0"/>
                  </a:moveTo>
                  <a:lnTo>
                    <a:pt x="1" y="418"/>
                  </a:lnTo>
                  <a:lnTo>
                    <a:pt x="71" y="468"/>
                  </a:lnTo>
                  <a:lnTo>
                    <a:pt x="363" y="49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0"/>
            <p:cNvSpPr/>
            <p:nvPr/>
          </p:nvSpPr>
          <p:spPr>
            <a:xfrm>
              <a:off x="4281725" y="4016929"/>
              <a:ext cx="11403" cy="14732"/>
            </a:xfrm>
            <a:custGeom>
              <a:avLst/>
              <a:gdLst/>
              <a:ahLst/>
              <a:cxnLst/>
              <a:rect l="l" t="t" r="r" b="b"/>
              <a:pathLst>
                <a:path w="363" h="469" extrusionOk="0">
                  <a:moveTo>
                    <a:pt x="289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63" y="5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0"/>
            <p:cNvSpPr/>
            <p:nvPr/>
          </p:nvSpPr>
          <p:spPr>
            <a:xfrm>
              <a:off x="4259642" y="4001694"/>
              <a:ext cx="11403" cy="14732"/>
            </a:xfrm>
            <a:custGeom>
              <a:avLst/>
              <a:gdLst/>
              <a:ahLst/>
              <a:cxnLst/>
              <a:rect l="l" t="t" r="r" b="b"/>
              <a:pathLst>
                <a:path w="363" h="469" extrusionOk="0">
                  <a:moveTo>
                    <a:pt x="292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63" y="50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0"/>
            <p:cNvSpPr/>
            <p:nvPr/>
          </p:nvSpPr>
          <p:spPr>
            <a:xfrm>
              <a:off x="4237559" y="3986459"/>
              <a:ext cx="11403" cy="14732"/>
            </a:xfrm>
            <a:custGeom>
              <a:avLst/>
              <a:gdLst/>
              <a:ahLst/>
              <a:cxnLst/>
              <a:rect l="l" t="t" r="r" b="b"/>
              <a:pathLst>
                <a:path w="363" h="469" extrusionOk="0">
                  <a:moveTo>
                    <a:pt x="292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63" y="46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20"/>
          <p:cNvGrpSpPr/>
          <p:nvPr/>
        </p:nvGrpSpPr>
        <p:grpSpPr>
          <a:xfrm>
            <a:off x="8603410" y="760890"/>
            <a:ext cx="456199" cy="596757"/>
            <a:chOff x="5578779" y="4244952"/>
            <a:chExt cx="403431" cy="527730"/>
          </a:xfrm>
        </p:grpSpPr>
        <p:sp>
          <p:nvSpPr>
            <p:cNvPr id="1075" name="Google Shape;1075;p20"/>
            <p:cNvSpPr/>
            <p:nvPr/>
          </p:nvSpPr>
          <p:spPr>
            <a:xfrm>
              <a:off x="5588579" y="4305767"/>
              <a:ext cx="393630" cy="466915"/>
            </a:xfrm>
            <a:custGeom>
              <a:avLst/>
              <a:gdLst/>
              <a:ahLst/>
              <a:cxnLst/>
              <a:rect l="l" t="t" r="r" b="b"/>
              <a:pathLst>
                <a:path w="12531" h="14864" extrusionOk="0">
                  <a:moveTo>
                    <a:pt x="3737" y="0"/>
                  </a:moveTo>
                  <a:lnTo>
                    <a:pt x="1" y="12161"/>
                  </a:lnTo>
                  <a:lnTo>
                    <a:pt x="8795" y="14864"/>
                  </a:lnTo>
                  <a:lnTo>
                    <a:pt x="12531" y="2703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0"/>
            <p:cNvSpPr/>
            <p:nvPr/>
          </p:nvSpPr>
          <p:spPr>
            <a:xfrm>
              <a:off x="5585281" y="4286323"/>
              <a:ext cx="393724" cy="466947"/>
            </a:xfrm>
            <a:custGeom>
              <a:avLst/>
              <a:gdLst/>
              <a:ahLst/>
              <a:cxnLst/>
              <a:rect l="l" t="t" r="r" b="b"/>
              <a:pathLst>
                <a:path w="12534" h="14865" extrusionOk="0">
                  <a:moveTo>
                    <a:pt x="3740" y="0"/>
                  </a:moveTo>
                  <a:lnTo>
                    <a:pt x="0" y="12161"/>
                  </a:lnTo>
                  <a:lnTo>
                    <a:pt x="8798" y="14864"/>
                  </a:lnTo>
                  <a:lnTo>
                    <a:pt x="12534" y="2703"/>
                  </a:lnTo>
                  <a:lnTo>
                    <a:pt x="3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0"/>
            <p:cNvSpPr/>
            <p:nvPr/>
          </p:nvSpPr>
          <p:spPr>
            <a:xfrm>
              <a:off x="5582077" y="4275391"/>
              <a:ext cx="391086" cy="458434"/>
            </a:xfrm>
            <a:custGeom>
              <a:avLst/>
              <a:gdLst/>
              <a:ahLst/>
              <a:cxnLst/>
              <a:rect l="l" t="t" r="r" b="b"/>
              <a:pathLst>
                <a:path w="12450" h="14594" extrusionOk="0">
                  <a:moveTo>
                    <a:pt x="3656" y="1"/>
                  </a:moveTo>
                  <a:lnTo>
                    <a:pt x="1" y="11891"/>
                  </a:lnTo>
                  <a:lnTo>
                    <a:pt x="8794" y="14594"/>
                  </a:lnTo>
                  <a:lnTo>
                    <a:pt x="12450" y="2700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0"/>
            <p:cNvSpPr/>
            <p:nvPr/>
          </p:nvSpPr>
          <p:spPr>
            <a:xfrm>
              <a:off x="5578779" y="4264240"/>
              <a:ext cx="388541" cy="450047"/>
            </a:xfrm>
            <a:custGeom>
              <a:avLst/>
              <a:gdLst/>
              <a:ahLst/>
              <a:cxnLst/>
              <a:rect l="l" t="t" r="r" b="b"/>
              <a:pathLst>
                <a:path w="12369" h="14327" extrusionOk="0">
                  <a:moveTo>
                    <a:pt x="3575" y="1"/>
                  </a:moveTo>
                  <a:lnTo>
                    <a:pt x="0" y="11627"/>
                  </a:lnTo>
                  <a:lnTo>
                    <a:pt x="8794" y="14326"/>
                  </a:lnTo>
                  <a:lnTo>
                    <a:pt x="12368" y="2703"/>
                  </a:lnTo>
                  <a:lnTo>
                    <a:pt x="35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0"/>
            <p:cNvSpPr/>
            <p:nvPr/>
          </p:nvSpPr>
          <p:spPr>
            <a:xfrm>
              <a:off x="5709140" y="4244952"/>
              <a:ext cx="38009" cy="61663"/>
            </a:xfrm>
            <a:custGeom>
              <a:avLst/>
              <a:gdLst/>
              <a:ahLst/>
              <a:cxnLst/>
              <a:rect l="l" t="t" r="r" b="b"/>
              <a:pathLst>
                <a:path w="1210" h="1963" extrusionOk="0">
                  <a:moveTo>
                    <a:pt x="791" y="1"/>
                  </a:moveTo>
                  <a:cubicBezTo>
                    <a:pt x="632" y="1"/>
                    <a:pt x="485" y="103"/>
                    <a:pt x="437" y="263"/>
                  </a:cubicBezTo>
                  <a:lnTo>
                    <a:pt x="61" y="1479"/>
                  </a:lnTo>
                  <a:cubicBezTo>
                    <a:pt x="1" y="1676"/>
                    <a:pt x="113" y="1887"/>
                    <a:pt x="310" y="1947"/>
                  </a:cubicBezTo>
                  <a:cubicBezTo>
                    <a:pt x="347" y="1958"/>
                    <a:pt x="383" y="1963"/>
                    <a:pt x="420" y="1963"/>
                  </a:cubicBezTo>
                  <a:cubicBezTo>
                    <a:pt x="579" y="1963"/>
                    <a:pt x="726" y="1860"/>
                    <a:pt x="778" y="1697"/>
                  </a:cubicBezTo>
                  <a:lnTo>
                    <a:pt x="1150" y="485"/>
                  </a:lnTo>
                  <a:cubicBezTo>
                    <a:pt x="1210" y="288"/>
                    <a:pt x="1098" y="77"/>
                    <a:pt x="901" y="17"/>
                  </a:cubicBezTo>
                  <a:cubicBezTo>
                    <a:pt x="864" y="6"/>
                    <a:pt x="827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0"/>
            <p:cNvSpPr/>
            <p:nvPr/>
          </p:nvSpPr>
          <p:spPr>
            <a:xfrm>
              <a:off x="5749568" y="4257392"/>
              <a:ext cx="38009" cy="61631"/>
            </a:xfrm>
            <a:custGeom>
              <a:avLst/>
              <a:gdLst/>
              <a:ahLst/>
              <a:cxnLst/>
              <a:rect l="l" t="t" r="r" b="b"/>
              <a:pathLst>
                <a:path w="1210" h="1962" extrusionOk="0">
                  <a:moveTo>
                    <a:pt x="788" y="1"/>
                  </a:moveTo>
                  <a:cubicBezTo>
                    <a:pt x="630" y="1"/>
                    <a:pt x="484" y="105"/>
                    <a:pt x="433" y="264"/>
                  </a:cubicBezTo>
                  <a:lnTo>
                    <a:pt x="60" y="1477"/>
                  </a:lnTo>
                  <a:cubicBezTo>
                    <a:pt x="0" y="1677"/>
                    <a:pt x="113" y="1885"/>
                    <a:pt x="310" y="1944"/>
                  </a:cubicBezTo>
                  <a:cubicBezTo>
                    <a:pt x="347" y="1956"/>
                    <a:pt x="385" y="1962"/>
                    <a:pt x="422" y="1962"/>
                  </a:cubicBezTo>
                  <a:cubicBezTo>
                    <a:pt x="580" y="1962"/>
                    <a:pt x="726" y="1858"/>
                    <a:pt x="777" y="1698"/>
                  </a:cubicBezTo>
                  <a:lnTo>
                    <a:pt x="1150" y="482"/>
                  </a:lnTo>
                  <a:cubicBezTo>
                    <a:pt x="1209" y="285"/>
                    <a:pt x="1100" y="78"/>
                    <a:pt x="900" y="18"/>
                  </a:cubicBezTo>
                  <a:cubicBezTo>
                    <a:pt x="863" y="6"/>
                    <a:pt x="825" y="1"/>
                    <a:pt x="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0"/>
            <p:cNvSpPr/>
            <p:nvPr/>
          </p:nvSpPr>
          <p:spPr>
            <a:xfrm>
              <a:off x="5789965" y="4269800"/>
              <a:ext cx="38009" cy="61663"/>
            </a:xfrm>
            <a:custGeom>
              <a:avLst/>
              <a:gdLst/>
              <a:ahLst/>
              <a:cxnLst/>
              <a:rect l="l" t="t" r="r" b="b"/>
              <a:pathLst>
                <a:path w="1210" h="1963" extrusionOk="0">
                  <a:moveTo>
                    <a:pt x="791" y="1"/>
                  </a:moveTo>
                  <a:cubicBezTo>
                    <a:pt x="632" y="1"/>
                    <a:pt x="485" y="103"/>
                    <a:pt x="433" y="263"/>
                  </a:cubicBezTo>
                  <a:lnTo>
                    <a:pt x="60" y="1479"/>
                  </a:lnTo>
                  <a:cubicBezTo>
                    <a:pt x="1" y="1676"/>
                    <a:pt x="110" y="1883"/>
                    <a:pt x="310" y="1946"/>
                  </a:cubicBezTo>
                  <a:cubicBezTo>
                    <a:pt x="346" y="1957"/>
                    <a:pt x="382" y="1962"/>
                    <a:pt x="418" y="1962"/>
                  </a:cubicBezTo>
                  <a:cubicBezTo>
                    <a:pt x="577" y="1962"/>
                    <a:pt x="725" y="1858"/>
                    <a:pt x="774" y="1697"/>
                  </a:cubicBezTo>
                  <a:lnTo>
                    <a:pt x="1150" y="484"/>
                  </a:lnTo>
                  <a:cubicBezTo>
                    <a:pt x="1210" y="287"/>
                    <a:pt x="1097" y="77"/>
                    <a:pt x="900" y="17"/>
                  </a:cubicBezTo>
                  <a:cubicBezTo>
                    <a:pt x="864" y="6"/>
                    <a:pt x="827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0"/>
            <p:cNvSpPr/>
            <p:nvPr/>
          </p:nvSpPr>
          <p:spPr>
            <a:xfrm>
              <a:off x="5830393" y="4282176"/>
              <a:ext cx="38009" cy="61663"/>
            </a:xfrm>
            <a:custGeom>
              <a:avLst/>
              <a:gdLst/>
              <a:ahLst/>
              <a:cxnLst/>
              <a:rect l="l" t="t" r="r" b="b"/>
              <a:pathLst>
                <a:path w="1210" h="1963" extrusionOk="0">
                  <a:moveTo>
                    <a:pt x="792" y="0"/>
                  </a:moveTo>
                  <a:cubicBezTo>
                    <a:pt x="631" y="0"/>
                    <a:pt x="481" y="105"/>
                    <a:pt x="432" y="266"/>
                  </a:cubicBezTo>
                  <a:lnTo>
                    <a:pt x="60" y="1479"/>
                  </a:lnTo>
                  <a:cubicBezTo>
                    <a:pt x="0" y="1675"/>
                    <a:pt x="109" y="1886"/>
                    <a:pt x="306" y="1946"/>
                  </a:cubicBezTo>
                  <a:cubicBezTo>
                    <a:pt x="342" y="1957"/>
                    <a:pt x="379" y="1962"/>
                    <a:pt x="416" y="1962"/>
                  </a:cubicBezTo>
                  <a:cubicBezTo>
                    <a:pt x="576" y="1962"/>
                    <a:pt x="725" y="1860"/>
                    <a:pt x="773" y="1700"/>
                  </a:cubicBezTo>
                  <a:lnTo>
                    <a:pt x="1146" y="484"/>
                  </a:lnTo>
                  <a:cubicBezTo>
                    <a:pt x="1209" y="287"/>
                    <a:pt x="1097" y="80"/>
                    <a:pt x="900" y="17"/>
                  </a:cubicBezTo>
                  <a:cubicBezTo>
                    <a:pt x="864" y="6"/>
                    <a:pt x="828" y="0"/>
                    <a:pt x="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0"/>
            <p:cNvSpPr/>
            <p:nvPr/>
          </p:nvSpPr>
          <p:spPr>
            <a:xfrm>
              <a:off x="5870664" y="4294615"/>
              <a:ext cx="38009" cy="61631"/>
            </a:xfrm>
            <a:custGeom>
              <a:avLst/>
              <a:gdLst/>
              <a:ahLst/>
              <a:cxnLst/>
              <a:rect l="l" t="t" r="r" b="b"/>
              <a:pathLst>
                <a:path w="1210" h="1962" extrusionOk="0">
                  <a:moveTo>
                    <a:pt x="791" y="0"/>
                  </a:moveTo>
                  <a:cubicBezTo>
                    <a:pt x="631" y="0"/>
                    <a:pt x="485" y="104"/>
                    <a:pt x="437" y="264"/>
                  </a:cubicBezTo>
                  <a:lnTo>
                    <a:pt x="64" y="1480"/>
                  </a:lnTo>
                  <a:cubicBezTo>
                    <a:pt x="1" y="1677"/>
                    <a:pt x="113" y="1884"/>
                    <a:pt x="310" y="1944"/>
                  </a:cubicBezTo>
                  <a:cubicBezTo>
                    <a:pt x="348" y="1956"/>
                    <a:pt x="385" y="1961"/>
                    <a:pt x="422" y="1961"/>
                  </a:cubicBezTo>
                  <a:cubicBezTo>
                    <a:pt x="581" y="1961"/>
                    <a:pt x="729" y="1857"/>
                    <a:pt x="778" y="1698"/>
                  </a:cubicBezTo>
                  <a:lnTo>
                    <a:pt x="1150" y="485"/>
                  </a:lnTo>
                  <a:cubicBezTo>
                    <a:pt x="1210" y="285"/>
                    <a:pt x="1101" y="77"/>
                    <a:pt x="904" y="18"/>
                  </a:cubicBezTo>
                  <a:cubicBezTo>
                    <a:pt x="866" y="6"/>
                    <a:pt x="828" y="0"/>
                    <a:pt x="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0"/>
            <p:cNvSpPr/>
            <p:nvPr/>
          </p:nvSpPr>
          <p:spPr>
            <a:xfrm>
              <a:off x="5911091" y="4306992"/>
              <a:ext cx="38009" cy="61694"/>
            </a:xfrm>
            <a:custGeom>
              <a:avLst/>
              <a:gdLst/>
              <a:ahLst/>
              <a:cxnLst/>
              <a:rect l="l" t="t" r="r" b="b"/>
              <a:pathLst>
                <a:path w="1210" h="1964" extrusionOk="0">
                  <a:moveTo>
                    <a:pt x="792" y="1"/>
                  </a:moveTo>
                  <a:cubicBezTo>
                    <a:pt x="631" y="1"/>
                    <a:pt x="485" y="103"/>
                    <a:pt x="436" y="263"/>
                  </a:cubicBezTo>
                  <a:lnTo>
                    <a:pt x="64" y="1479"/>
                  </a:lnTo>
                  <a:cubicBezTo>
                    <a:pt x="0" y="1676"/>
                    <a:pt x="113" y="1887"/>
                    <a:pt x="310" y="1947"/>
                  </a:cubicBezTo>
                  <a:cubicBezTo>
                    <a:pt x="346" y="1958"/>
                    <a:pt x="383" y="1963"/>
                    <a:pt x="419" y="1963"/>
                  </a:cubicBezTo>
                  <a:cubicBezTo>
                    <a:pt x="579" y="1963"/>
                    <a:pt x="728" y="1861"/>
                    <a:pt x="777" y="1697"/>
                  </a:cubicBezTo>
                  <a:lnTo>
                    <a:pt x="1150" y="485"/>
                  </a:lnTo>
                  <a:cubicBezTo>
                    <a:pt x="1209" y="288"/>
                    <a:pt x="1100" y="77"/>
                    <a:pt x="904" y="17"/>
                  </a:cubicBezTo>
                  <a:cubicBezTo>
                    <a:pt x="866" y="6"/>
                    <a:pt x="829" y="1"/>
                    <a:pt x="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0"/>
            <p:cNvSpPr/>
            <p:nvPr/>
          </p:nvSpPr>
          <p:spPr>
            <a:xfrm>
              <a:off x="5694345" y="4340572"/>
              <a:ext cx="225824" cy="74856"/>
            </a:xfrm>
            <a:custGeom>
              <a:avLst/>
              <a:gdLst/>
              <a:ahLst/>
              <a:cxnLst/>
              <a:rect l="l" t="t" r="r" b="b"/>
              <a:pathLst>
                <a:path w="7189" h="2383" extrusionOk="0">
                  <a:moveTo>
                    <a:pt x="168" y="1"/>
                  </a:moveTo>
                  <a:cubicBezTo>
                    <a:pt x="101" y="1"/>
                    <a:pt x="41" y="37"/>
                    <a:pt x="22" y="94"/>
                  </a:cubicBezTo>
                  <a:cubicBezTo>
                    <a:pt x="1" y="168"/>
                    <a:pt x="54" y="249"/>
                    <a:pt x="145" y="277"/>
                  </a:cubicBezTo>
                  <a:lnTo>
                    <a:pt x="6964" y="2375"/>
                  </a:lnTo>
                  <a:cubicBezTo>
                    <a:pt x="6983" y="2380"/>
                    <a:pt x="7003" y="2383"/>
                    <a:pt x="7021" y="2383"/>
                  </a:cubicBezTo>
                  <a:cubicBezTo>
                    <a:pt x="7090" y="2383"/>
                    <a:pt x="7148" y="2349"/>
                    <a:pt x="7167" y="2291"/>
                  </a:cubicBezTo>
                  <a:cubicBezTo>
                    <a:pt x="7189" y="2217"/>
                    <a:pt x="7136" y="2133"/>
                    <a:pt x="7048" y="2105"/>
                  </a:cubicBezTo>
                  <a:lnTo>
                    <a:pt x="226" y="10"/>
                  </a:lnTo>
                  <a:cubicBezTo>
                    <a:pt x="206" y="4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0"/>
            <p:cNvSpPr/>
            <p:nvPr/>
          </p:nvSpPr>
          <p:spPr>
            <a:xfrm>
              <a:off x="5687089" y="4364194"/>
              <a:ext cx="225919" cy="74793"/>
            </a:xfrm>
            <a:custGeom>
              <a:avLst/>
              <a:gdLst/>
              <a:ahLst/>
              <a:cxnLst/>
              <a:rect l="l" t="t" r="r" b="b"/>
              <a:pathLst>
                <a:path w="7192" h="2381" extrusionOk="0">
                  <a:moveTo>
                    <a:pt x="167" y="1"/>
                  </a:moveTo>
                  <a:cubicBezTo>
                    <a:pt x="100" y="1"/>
                    <a:pt x="41" y="37"/>
                    <a:pt x="25" y="94"/>
                  </a:cubicBezTo>
                  <a:cubicBezTo>
                    <a:pt x="0" y="168"/>
                    <a:pt x="56" y="249"/>
                    <a:pt x="144" y="277"/>
                  </a:cubicBezTo>
                  <a:lnTo>
                    <a:pt x="6966" y="2372"/>
                  </a:lnTo>
                  <a:cubicBezTo>
                    <a:pt x="6986" y="2378"/>
                    <a:pt x="7005" y="2381"/>
                    <a:pt x="7024" y="2381"/>
                  </a:cubicBezTo>
                  <a:cubicBezTo>
                    <a:pt x="7091" y="2381"/>
                    <a:pt x="7150" y="2345"/>
                    <a:pt x="7166" y="2287"/>
                  </a:cubicBezTo>
                  <a:cubicBezTo>
                    <a:pt x="7191" y="2214"/>
                    <a:pt x="7135" y="2133"/>
                    <a:pt x="7047" y="2105"/>
                  </a:cubicBezTo>
                  <a:lnTo>
                    <a:pt x="225" y="10"/>
                  </a:lnTo>
                  <a:cubicBezTo>
                    <a:pt x="205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0"/>
            <p:cNvSpPr/>
            <p:nvPr/>
          </p:nvSpPr>
          <p:spPr>
            <a:xfrm>
              <a:off x="5679895" y="4387722"/>
              <a:ext cx="225824" cy="74793"/>
            </a:xfrm>
            <a:custGeom>
              <a:avLst/>
              <a:gdLst/>
              <a:ahLst/>
              <a:cxnLst/>
              <a:rect l="l" t="t" r="r" b="b"/>
              <a:pathLst>
                <a:path w="7189" h="2381" extrusionOk="0">
                  <a:moveTo>
                    <a:pt x="166" y="0"/>
                  </a:moveTo>
                  <a:cubicBezTo>
                    <a:pt x="98" y="0"/>
                    <a:pt x="41" y="36"/>
                    <a:pt x="22" y="94"/>
                  </a:cubicBezTo>
                  <a:cubicBezTo>
                    <a:pt x="1" y="168"/>
                    <a:pt x="53" y="249"/>
                    <a:pt x="141" y="277"/>
                  </a:cubicBezTo>
                  <a:lnTo>
                    <a:pt x="6963" y="2371"/>
                  </a:lnTo>
                  <a:cubicBezTo>
                    <a:pt x="6983" y="2378"/>
                    <a:pt x="7002" y="2381"/>
                    <a:pt x="7021" y="2381"/>
                  </a:cubicBezTo>
                  <a:cubicBezTo>
                    <a:pt x="7088" y="2381"/>
                    <a:pt x="7148" y="2344"/>
                    <a:pt x="7167" y="2287"/>
                  </a:cubicBezTo>
                  <a:cubicBezTo>
                    <a:pt x="7188" y="2213"/>
                    <a:pt x="7135" y="2132"/>
                    <a:pt x="7048" y="2104"/>
                  </a:cubicBezTo>
                  <a:lnTo>
                    <a:pt x="226" y="10"/>
                  </a:lnTo>
                  <a:cubicBezTo>
                    <a:pt x="205" y="3"/>
                    <a:pt x="185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0"/>
            <p:cNvSpPr/>
            <p:nvPr/>
          </p:nvSpPr>
          <p:spPr>
            <a:xfrm>
              <a:off x="5672608" y="4411219"/>
              <a:ext cx="225919" cy="74919"/>
            </a:xfrm>
            <a:custGeom>
              <a:avLst/>
              <a:gdLst/>
              <a:ahLst/>
              <a:cxnLst/>
              <a:rect l="l" t="t" r="r" b="b"/>
              <a:pathLst>
                <a:path w="7192" h="2385" extrusionOk="0">
                  <a:moveTo>
                    <a:pt x="167" y="1"/>
                  </a:moveTo>
                  <a:cubicBezTo>
                    <a:pt x="101" y="1"/>
                    <a:pt x="42" y="37"/>
                    <a:pt x="25" y="95"/>
                  </a:cubicBezTo>
                  <a:cubicBezTo>
                    <a:pt x="1" y="168"/>
                    <a:pt x="57" y="253"/>
                    <a:pt x="145" y="277"/>
                  </a:cubicBezTo>
                  <a:lnTo>
                    <a:pt x="6967" y="2376"/>
                  </a:lnTo>
                  <a:cubicBezTo>
                    <a:pt x="6986" y="2382"/>
                    <a:pt x="7006" y="2385"/>
                    <a:pt x="7025" y="2385"/>
                  </a:cubicBezTo>
                  <a:cubicBezTo>
                    <a:pt x="7092" y="2385"/>
                    <a:pt x="7151" y="2349"/>
                    <a:pt x="7167" y="2291"/>
                  </a:cubicBezTo>
                  <a:cubicBezTo>
                    <a:pt x="7192" y="2217"/>
                    <a:pt x="7135" y="2133"/>
                    <a:pt x="7048" y="2105"/>
                  </a:cubicBezTo>
                  <a:lnTo>
                    <a:pt x="226" y="10"/>
                  </a:lnTo>
                  <a:cubicBezTo>
                    <a:pt x="206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0"/>
            <p:cNvSpPr/>
            <p:nvPr/>
          </p:nvSpPr>
          <p:spPr>
            <a:xfrm>
              <a:off x="5665446" y="4434872"/>
              <a:ext cx="225793" cy="74793"/>
            </a:xfrm>
            <a:custGeom>
              <a:avLst/>
              <a:gdLst/>
              <a:ahLst/>
              <a:cxnLst/>
              <a:rect l="l" t="t" r="r" b="b"/>
              <a:pathLst>
                <a:path w="7188" h="2381" extrusionOk="0">
                  <a:moveTo>
                    <a:pt x="165" y="0"/>
                  </a:moveTo>
                  <a:cubicBezTo>
                    <a:pt x="98" y="0"/>
                    <a:pt x="40" y="36"/>
                    <a:pt x="21" y="94"/>
                  </a:cubicBezTo>
                  <a:cubicBezTo>
                    <a:pt x="0" y="167"/>
                    <a:pt x="53" y="248"/>
                    <a:pt x="141" y="276"/>
                  </a:cubicBezTo>
                  <a:lnTo>
                    <a:pt x="6963" y="2371"/>
                  </a:lnTo>
                  <a:cubicBezTo>
                    <a:pt x="6982" y="2377"/>
                    <a:pt x="7002" y="2380"/>
                    <a:pt x="7021" y="2380"/>
                  </a:cubicBezTo>
                  <a:cubicBezTo>
                    <a:pt x="7088" y="2380"/>
                    <a:pt x="7147" y="2344"/>
                    <a:pt x="7167" y="2287"/>
                  </a:cubicBezTo>
                  <a:cubicBezTo>
                    <a:pt x="7188" y="2213"/>
                    <a:pt x="7135" y="2132"/>
                    <a:pt x="7044" y="2104"/>
                  </a:cubicBezTo>
                  <a:lnTo>
                    <a:pt x="225" y="9"/>
                  </a:lnTo>
                  <a:cubicBezTo>
                    <a:pt x="205" y="3"/>
                    <a:pt x="18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0"/>
            <p:cNvSpPr/>
            <p:nvPr/>
          </p:nvSpPr>
          <p:spPr>
            <a:xfrm>
              <a:off x="5658158" y="4458369"/>
              <a:ext cx="225793" cy="74887"/>
            </a:xfrm>
            <a:custGeom>
              <a:avLst/>
              <a:gdLst/>
              <a:ahLst/>
              <a:cxnLst/>
              <a:rect l="l" t="t" r="r" b="b"/>
              <a:pathLst>
                <a:path w="7188" h="2384" extrusionOk="0">
                  <a:moveTo>
                    <a:pt x="167" y="1"/>
                  </a:moveTo>
                  <a:cubicBezTo>
                    <a:pt x="100" y="1"/>
                    <a:pt x="41" y="37"/>
                    <a:pt x="25" y="94"/>
                  </a:cubicBezTo>
                  <a:cubicBezTo>
                    <a:pt x="0" y="168"/>
                    <a:pt x="53" y="252"/>
                    <a:pt x="144" y="277"/>
                  </a:cubicBezTo>
                  <a:lnTo>
                    <a:pt x="6966" y="2375"/>
                  </a:lnTo>
                  <a:cubicBezTo>
                    <a:pt x="6985" y="2381"/>
                    <a:pt x="7004" y="2383"/>
                    <a:pt x="7022" y="2383"/>
                  </a:cubicBezTo>
                  <a:cubicBezTo>
                    <a:pt x="7090" y="2383"/>
                    <a:pt x="7150" y="2349"/>
                    <a:pt x="7167" y="2291"/>
                  </a:cubicBezTo>
                  <a:cubicBezTo>
                    <a:pt x="7188" y="2217"/>
                    <a:pt x="7135" y="2133"/>
                    <a:pt x="7047" y="2105"/>
                  </a:cubicBezTo>
                  <a:lnTo>
                    <a:pt x="225" y="10"/>
                  </a:lnTo>
                  <a:cubicBezTo>
                    <a:pt x="206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0"/>
            <p:cNvSpPr/>
            <p:nvPr/>
          </p:nvSpPr>
          <p:spPr>
            <a:xfrm>
              <a:off x="5644462" y="4502975"/>
              <a:ext cx="225793" cy="74887"/>
            </a:xfrm>
            <a:custGeom>
              <a:avLst/>
              <a:gdLst/>
              <a:ahLst/>
              <a:cxnLst/>
              <a:rect l="l" t="t" r="r" b="b"/>
              <a:pathLst>
                <a:path w="7188" h="2384" extrusionOk="0">
                  <a:moveTo>
                    <a:pt x="167" y="1"/>
                  </a:moveTo>
                  <a:cubicBezTo>
                    <a:pt x="100" y="1"/>
                    <a:pt x="41" y="37"/>
                    <a:pt x="25" y="94"/>
                  </a:cubicBezTo>
                  <a:cubicBezTo>
                    <a:pt x="0" y="168"/>
                    <a:pt x="53" y="252"/>
                    <a:pt x="144" y="277"/>
                  </a:cubicBezTo>
                  <a:lnTo>
                    <a:pt x="6963" y="2375"/>
                  </a:lnTo>
                  <a:cubicBezTo>
                    <a:pt x="6983" y="2381"/>
                    <a:pt x="7002" y="2383"/>
                    <a:pt x="7021" y="2383"/>
                  </a:cubicBezTo>
                  <a:cubicBezTo>
                    <a:pt x="7089" y="2383"/>
                    <a:pt x="7147" y="2349"/>
                    <a:pt x="7167" y="2291"/>
                  </a:cubicBezTo>
                  <a:cubicBezTo>
                    <a:pt x="7188" y="2214"/>
                    <a:pt x="7135" y="2133"/>
                    <a:pt x="7047" y="2105"/>
                  </a:cubicBezTo>
                  <a:lnTo>
                    <a:pt x="225" y="10"/>
                  </a:lnTo>
                  <a:cubicBezTo>
                    <a:pt x="206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0"/>
            <p:cNvSpPr/>
            <p:nvPr/>
          </p:nvSpPr>
          <p:spPr>
            <a:xfrm>
              <a:off x="5637174" y="4526534"/>
              <a:ext cx="225919" cy="74887"/>
            </a:xfrm>
            <a:custGeom>
              <a:avLst/>
              <a:gdLst/>
              <a:ahLst/>
              <a:cxnLst/>
              <a:rect l="l" t="t" r="r" b="b"/>
              <a:pathLst>
                <a:path w="7192" h="2384" extrusionOk="0">
                  <a:moveTo>
                    <a:pt x="169" y="1"/>
                  </a:moveTo>
                  <a:cubicBezTo>
                    <a:pt x="102" y="1"/>
                    <a:pt x="42" y="35"/>
                    <a:pt x="25" y="93"/>
                  </a:cubicBezTo>
                  <a:cubicBezTo>
                    <a:pt x="0" y="170"/>
                    <a:pt x="57" y="251"/>
                    <a:pt x="144" y="279"/>
                  </a:cubicBezTo>
                  <a:lnTo>
                    <a:pt x="6966" y="2374"/>
                  </a:lnTo>
                  <a:cubicBezTo>
                    <a:pt x="6986" y="2380"/>
                    <a:pt x="7006" y="2383"/>
                    <a:pt x="7025" y="2383"/>
                  </a:cubicBezTo>
                  <a:cubicBezTo>
                    <a:pt x="7092" y="2383"/>
                    <a:pt x="7150" y="2347"/>
                    <a:pt x="7167" y="2290"/>
                  </a:cubicBezTo>
                  <a:cubicBezTo>
                    <a:pt x="7191" y="2216"/>
                    <a:pt x="7139" y="2131"/>
                    <a:pt x="7047" y="2107"/>
                  </a:cubicBezTo>
                  <a:lnTo>
                    <a:pt x="225" y="9"/>
                  </a:lnTo>
                  <a:cubicBezTo>
                    <a:pt x="207" y="3"/>
                    <a:pt x="188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0"/>
            <p:cNvSpPr/>
            <p:nvPr/>
          </p:nvSpPr>
          <p:spPr>
            <a:xfrm>
              <a:off x="5629981" y="4550125"/>
              <a:ext cx="225824" cy="74793"/>
            </a:xfrm>
            <a:custGeom>
              <a:avLst/>
              <a:gdLst/>
              <a:ahLst/>
              <a:cxnLst/>
              <a:rect l="l" t="t" r="r" b="b"/>
              <a:pathLst>
                <a:path w="7189" h="2381" extrusionOk="0">
                  <a:moveTo>
                    <a:pt x="168" y="0"/>
                  </a:moveTo>
                  <a:cubicBezTo>
                    <a:pt x="101" y="0"/>
                    <a:pt x="41" y="37"/>
                    <a:pt x="22" y="94"/>
                  </a:cubicBezTo>
                  <a:cubicBezTo>
                    <a:pt x="1" y="168"/>
                    <a:pt x="54" y="249"/>
                    <a:pt x="145" y="277"/>
                  </a:cubicBezTo>
                  <a:lnTo>
                    <a:pt x="6964" y="2372"/>
                  </a:lnTo>
                  <a:cubicBezTo>
                    <a:pt x="6984" y="2378"/>
                    <a:pt x="7004" y="2381"/>
                    <a:pt x="7023" y="2381"/>
                  </a:cubicBezTo>
                  <a:cubicBezTo>
                    <a:pt x="7091" y="2381"/>
                    <a:pt x="7148" y="2345"/>
                    <a:pt x="7167" y="2287"/>
                  </a:cubicBezTo>
                  <a:cubicBezTo>
                    <a:pt x="7188" y="2213"/>
                    <a:pt x="7136" y="2133"/>
                    <a:pt x="7048" y="2104"/>
                  </a:cubicBezTo>
                  <a:lnTo>
                    <a:pt x="226" y="10"/>
                  </a:lnTo>
                  <a:cubicBezTo>
                    <a:pt x="206" y="3"/>
                    <a:pt x="187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0"/>
            <p:cNvSpPr/>
            <p:nvPr/>
          </p:nvSpPr>
          <p:spPr>
            <a:xfrm>
              <a:off x="5622693" y="4573653"/>
              <a:ext cx="225919" cy="74856"/>
            </a:xfrm>
            <a:custGeom>
              <a:avLst/>
              <a:gdLst/>
              <a:ahLst/>
              <a:cxnLst/>
              <a:rect l="l" t="t" r="r" b="b"/>
              <a:pathLst>
                <a:path w="7192" h="2383" extrusionOk="0">
                  <a:moveTo>
                    <a:pt x="168" y="0"/>
                  </a:moveTo>
                  <a:cubicBezTo>
                    <a:pt x="101" y="0"/>
                    <a:pt x="42" y="36"/>
                    <a:pt x="26" y="94"/>
                  </a:cubicBezTo>
                  <a:cubicBezTo>
                    <a:pt x="1" y="167"/>
                    <a:pt x="57" y="252"/>
                    <a:pt x="145" y="276"/>
                  </a:cubicBezTo>
                  <a:lnTo>
                    <a:pt x="6967" y="2375"/>
                  </a:lnTo>
                  <a:cubicBezTo>
                    <a:pt x="6986" y="2380"/>
                    <a:pt x="7005" y="2382"/>
                    <a:pt x="7023" y="2382"/>
                  </a:cubicBezTo>
                  <a:cubicBezTo>
                    <a:pt x="7091" y="2382"/>
                    <a:pt x="7151" y="2348"/>
                    <a:pt x="7167" y="2290"/>
                  </a:cubicBezTo>
                  <a:cubicBezTo>
                    <a:pt x="7192" y="2217"/>
                    <a:pt x="7136" y="2132"/>
                    <a:pt x="7048" y="2108"/>
                  </a:cubicBezTo>
                  <a:lnTo>
                    <a:pt x="226" y="9"/>
                  </a:lnTo>
                  <a:cubicBezTo>
                    <a:pt x="206" y="3"/>
                    <a:pt x="187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0"/>
            <p:cNvSpPr/>
            <p:nvPr/>
          </p:nvSpPr>
          <p:spPr>
            <a:xfrm>
              <a:off x="5615531" y="4597212"/>
              <a:ext cx="225824" cy="74856"/>
            </a:xfrm>
            <a:custGeom>
              <a:avLst/>
              <a:gdLst/>
              <a:ahLst/>
              <a:cxnLst/>
              <a:rect l="l" t="t" r="r" b="b"/>
              <a:pathLst>
                <a:path w="7189" h="2383" extrusionOk="0">
                  <a:moveTo>
                    <a:pt x="168" y="0"/>
                  </a:moveTo>
                  <a:cubicBezTo>
                    <a:pt x="99" y="0"/>
                    <a:pt x="41" y="34"/>
                    <a:pt x="22" y="92"/>
                  </a:cubicBezTo>
                  <a:cubicBezTo>
                    <a:pt x="1" y="170"/>
                    <a:pt x="53" y="250"/>
                    <a:pt x="141" y="279"/>
                  </a:cubicBezTo>
                  <a:lnTo>
                    <a:pt x="6963" y="2373"/>
                  </a:lnTo>
                  <a:cubicBezTo>
                    <a:pt x="6983" y="2380"/>
                    <a:pt x="7002" y="2383"/>
                    <a:pt x="7021" y="2383"/>
                  </a:cubicBezTo>
                  <a:cubicBezTo>
                    <a:pt x="7088" y="2383"/>
                    <a:pt x="7148" y="2346"/>
                    <a:pt x="7167" y="2289"/>
                  </a:cubicBezTo>
                  <a:cubicBezTo>
                    <a:pt x="7188" y="2215"/>
                    <a:pt x="7135" y="2134"/>
                    <a:pt x="7047" y="2106"/>
                  </a:cubicBezTo>
                  <a:lnTo>
                    <a:pt x="225" y="8"/>
                  </a:lnTo>
                  <a:cubicBezTo>
                    <a:pt x="206" y="3"/>
                    <a:pt x="187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20"/>
          <p:cNvGrpSpPr/>
          <p:nvPr/>
        </p:nvGrpSpPr>
        <p:grpSpPr>
          <a:xfrm rot="4913708">
            <a:off x="8257699" y="227001"/>
            <a:ext cx="733174" cy="625046"/>
            <a:chOff x="3163880" y="4192776"/>
            <a:chExt cx="466036" cy="397305"/>
          </a:xfrm>
        </p:grpSpPr>
        <p:sp>
          <p:nvSpPr>
            <p:cNvPr id="1097" name="Google Shape;1097;p20"/>
            <p:cNvSpPr/>
            <p:nvPr/>
          </p:nvSpPr>
          <p:spPr>
            <a:xfrm>
              <a:off x="3191366" y="4209707"/>
              <a:ext cx="391211" cy="348899"/>
            </a:xfrm>
            <a:custGeom>
              <a:avLst/>
              <a:gdLst/>
              <a:ahLst/>
              <a:cxnLst/>
              <a:rect l="l" t="t" r="r" b="b"/>
              <a:pathLst>
                <a:path w="12454" h="11107" extrusionOk="0">
                  <a:moveTo>
                    <a:pt x="1621" y="0"/>
                  </a:moveTo>
                  <a:lnTo>
                    <a:pt x="1" y="1912"/>
                  </a:lnTo>
                  <a:lnTo>
                    <a:pt x="10833" y="11107"/>
                  </a:lnTo>
                  <a:lnTo>
                    <a:pt x="12453" y="9198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0"/>
            <p:cNvSpPr/>
            <p:nvPr/>
          </p:nvSpPr>
          <p:spPr>
            <a:xfrm>
              <a:off x="3206821" y="4227801"/>
              <a:ext cx="360270" cy="312492"/>
            </a:xfrm>
            <a:custGeom>
              <a:avLst/>
              <a:gdLst/>
              <a:ahLst/>
              <a:cxnLst/>
              <a:rect l="l" t="t" r="r" b="b"/>
              <a:pathLst>
                <a:path w="11469" h="9948" extrusionOk="0">
                  <a:moveTo>
                    <a:pt x="637" y="1"/>
                  </a:moveTo>
                  <a:lnTo>
                    <a:pt x="1" y="749"/>
                  </a:lnTo>
                  <a:lnTo>
                    <a:pt x="10836" y="9947"/>
                  </a:lnTo>
                  <a:lnTo>
                    <a:pt x="11469" y="9199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0"/>
            <p:cNvSpPr/>
            <p:nvPr/>
          </p:nvSpPr>
          <p:spPr>
            <a:xfrm>
              <a:off x="3531186" y="4497854"/>
              <a:ext cx="98729" cy="92227"/>
            </a:xfrm>
            <a:custGeom>
              <a:avLst/>
              <a:gdLst/>
              <a:ahLst/>
              <a:cxnLst/>
              <a:rect l="l" t="t" r="r" b="b"/>
              <a:pathLst>
                <a:path w="3143" h="2936" extrusionOk="0">
                  <a:moveTo>
                    <a:pt x="1621" y="1"/>
                  </a:moveTo>
                  <a:lnTo>
                    <a:pt x="1" y="1909"/>
                  </a:lnTo>
                  <a:lnTo>
                    <a:pt x="3143" y="2935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0"/>
            <p:cNvSpPr/>
            <p:nvPr/>
          </p:nvSpPr>
          <p:spPr>
            <a:xfrm>
              <a:off x="3594451" y="4556941"/>
              <a:ext cx="35465" cy="33140"/>
            </a:xfrm>
            <a:custGeom>
              <a:avLst/>
              <a:gdLst/>
              <a:ahLst/>
              <a:cxnLst/>
              <a:rect l="l" t="t" r="r" b="b"/>
              <a:pathLst>
                <a:path w="1129" h="1055" extrusionOk="0">
                  <a:moveTo>
                    <a:pt x="584" y="0"/>
                  </a:moveTo>
                  <a:lnTo>
                    <a:pt x="1" y="685"/>
                  </a:lnTo>
                  <a:lnTo>
                    <a:pt x="1129" y="1054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0"/>
            <p:cNvSpPr/>
            <p:nvPr/>
          </p:nvSpPr>
          <p:spPr>
            <a:xfrm>
              <a:off x="3163880" y="4192776"/>
              <a:ext cx="70678" cy="70050"/>
            </a:xfrm>
            <a:custGeom>
              <a:avLst/>
              <a:gdLst/>
              <a:ahLst/>
              <a:cxnLst/>
              <a:rect l="l" t="t" r="r" b="b"/>
              <a:pathLst>
                <a:path w="2250" h="2230" extrusionOk="0">
                  <a:moveTo>
                    <a:pt x="1391" y="0"/>
                  </a:moveTo>
                  <a:cubicBezTo>
                    <a:pt x="1036" y="0"/>
                    <a:pt x="688" y="146"/>
                    <a:pt x="447" y="434"/>
                  </a:cubicBezTo>
                  <a:cubicBezTo>
                    <a:pt x="0" y="961"/>
                    <a:pt x="78" y="1762"/>
                    <a:pt x="626" y="2230"/>
                  </a:cubicBezTo>
                  <a:lnTo>
                    <a:pt x="2250" y="318"/>
                  </a:lnTo>
                  <a:cubicBezTo>
                    <a:pt x="1998" y="105"/>
                    <a:pt x="1692" y="0"/>
                    <a:pt x="1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0"/>
            <p:cNvSpPr/>
            <p:nvPr/>
          </p:nvSpPr>
          <p:spPr>
            <a:xfrm>
              <a:off x="3178015" y="4197111"/>
              <a:ext cx="87798" cy="92541"/>
            </a:xfrm>
            <a:custGeom>
              <a:avLst/>
              <a:gdLst/>
              <a:ahLst/>
              <a:cxnLst/>
              <a:rect l="l" t="t" r="r" b="b"/>
              <a:pathLst>
                <a:path w="2795" h="2946" extrusionOk="0">
                  <a:moveTo>
                    <a:pt x="1747" y="1"/>
                  </a:moveTo>
                  <a:lnTo>
                    <a:pt x="0" y="2057"/>
                  </a:lnTo>
                  <a:lnTo>
                    <a:pt x="1051" y="2946"/>
                  </a:lnTo>
                  <a:lnTo>
                    <a:pt x="2794" y="89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20"/>
          <p:cNvGrpSpPr/>
          <p:nvPr/>
        </p:nvGrpSpPr>
        <p:grpSpPr>
          <a:xfrm rot="4906734">
            <a:off x="145674" y="290769"/>
            <a:ext cx="758002" cy="497449"/>
            <a:chOff x="3192474" y="3800142"/>
            <a:chExt cx="670311" cy="439901"/>
          </a:xfrm>
        </p:grpSpPr>
        <p:sp>
          <p:nvSpPr>
            <p:cNvPr id="1104" name="Google Shape;1104;p20"/>
            <p:cNvSpPr/>
            <p:nvPr/>
          </p:nvSpPr>
          <p:spPr>
            <a:xfrm>
              <a:off x="3531195" y="3967854"/>
              <a:ext cx="27643" cy="42313"/>
            </a:xfrm>
            <a:custGeom>
              <a:avLst/>
              <a:gdLst/>
              <a:ahLst/>
              <a:cxnLst/>
              <a:rect l="l" t="t" r="r" b="b"/>
              <a:pathLst>
                <a:path w="880" h="1347" extrusionOk="0">
                  <a:moveTo>
                    <a:pt x="704" y="1"/>
                  </a:moveTo>
                  <a:lnTo>
                    <a:pt x="1" y="1248"/>
                  </a:lnTo>
                  <a:lnTo>
                    <a:pt x="177" y="1347"/>
                  </a:lnTo>
                  <a:lnTo>
                    <a:pt x="880" y="99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0"/>
            <p:cNvSpPr/>
            <p:nvPr/>
          </p:nvSpPr>
          <p:spPr>
            <a:xfrm>
              <a:off x="3564869" y="3986732"/>
              <a:ext cx="27517" cy="42313"/>
            </a:xfrm>
            <a:custGeom>
              <a:avLst/>
              <a:gdLst/>
              <a:ahLst/>
              <a:cxnLst/>
              <a:rect l="l" t="t" r="r" b="b"/>
              <a:pathLst>
                <a:path w="876" h="1347" extrusionOk="0">
                  <a:moveTo>
                    <a:pt x="704" y="1"/>
                  </a:moveTo>
                  <a:lnTo>
                    <a:pt x="1" y="1248"/>
                  </a:lnTo>
                  <a:lnTo>
                    <a:pt x="177" y="1347"/>
                  </a:lnTo>
                  <a:lnTo>
                    <a:pt x="876" y="95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0"/>
            <p:cNvSpPr/>
            <p:nvPr/>
          </p:nvSpPr>
          <p:spPr>
            <a:xfrm>
              <a:off x="3598763" y="4005831"/>
              <a:ext cx="27517" cy="42313"/>
            </a:xfrm>
            <a:custGeom>
              <a:avLst/>
              <a:gdLst/>
              <a:ahLst/>
              <a:cxnLst/>
              <a:rect l="l" t="t" r="r" b="b"/>
              <a:pathLst>
                <a:path w="876" h="1347" extrusionOk="0">
                  <a:moveTo>
                    <a:pt x="700" y="1"/>
                  </a:moveTo>
                  <a:lnTo>
                    <a:pt x="1" y="1248"/>
                  </a:lnTo>
                  <a:lnTo>
                    <a:pt x="173" y="1347"/>
                  </a:lnTo>
                  <a:lnTo>
                    <a:pt x="876" y="99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0"/>
            <p:cNvSpPr/>
            <p:nvPr/>
          </p:nvSpPr>
          <p:spPr>
            <a:xfrm>
              <a:off x="3632437" y="4024710"/>
              <a:ext cx="27643" cy="42438"/>
            </a:xfrm>
            <a:custGeom>
              <a:avLst/>
              <a:gdLst/>
              <a:ahLst/>
              <a:cxnLst/>
              <a:rect l="l" t="t" r="r" b="b"/>
              <a:pathLst>
                <a:path w="880" h="1351" extrusionOk="0">
                  <a:moveTo>
                    <a:pt x="704" y="1"/>
                  </a:moveTo>
                  <a:lnTo>
                    <a:pt x="1" y="1252"/>
                  </a:lnTo>
                  <a:lnTo>
                    <a:pt x="177" y="1350"/>
                  </a:lnTo>
                  <a:lnTo>
                    <a:pt x="879" y="99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0"/>
            <p:cNvSpPr/>
            <p:nvPr/>
          </p:nvSpPr>
          <p:spPr>
            <a:xfrm>
              <a:off x="3192474" y="3800142"/>
              <a:ext cx="670311" cy="439901"/>
            </a:xfrm>
            <a:custGeom>
              <a:avLst/>
              <a:gdLst/>
              <a:ahLst/>
              <a:cxnLst/>
              <a:rect l="l" t="t" r="r" b="b"/>
              <a:pathLst>
                <a:path w="21339" h="14004" extrusionOk="0">
                  <a:moveTo>
                    <a:pt x="1875" y="0"/>
                  </a:moveTo>
                  <a:cubicBezTo>
                    <a:pt x="1739" y="0"/>
                    <a:pt x="1607" y="70"/>
                    <a:pt x="1537" y="194"/>
                  </a:cubicBezTo>
                  <a:lnTo>
                    <a:pt x="103" y="2746"/>
                  </a:lnTo>
                  <a:cubicBezTo>
                    <a:pt x="1" y="2932"/>
                    <a:pt x="71" y="3171"/>
                    <a:pt x="264" y="3280"/>
                  </a:cubicBezTo>
                  <a:lnTo>
                    <a:pt x="19261" y="13951"/>
                  </a:lnTo>
                  <a:cubicBezTo>
                    <a:pt x="19325" y="13987"/>
                    <a:pt x="19395" y="14004"/>
                    <a:pt x="19463" y="14004"/>
                  </a:cubicBezTo>
                  <a:cubicBezTo>
                    <a:pt x="19601" y="14004"/>
                    <a:pt x="19732" y="13934"/>
                    <a:pt x="19803" y="13810"/>
                  </a:cubicBezTo>
                  <a:lnTo>
                    <a:pt x="21233" y="11255"/>
                  </a:lnTo>
                  <a:cubicBezTo>
                    <a:pt x="21338" y="11072"/>
                    <a:pt x="21265" y="10833"/>
                    <a:pt x="21075" y="10724"/>
                  </a:cubicBezTo>
                  <a:lnTo>
                    <a:pt x="2074" y="53"/>
                  </a:lnTo>
                  <a:cubicBezTo>
                    <a:pt x="2011" y="17"/>
                    <a:pt x="1943" y="0"/>
                    <a:pt x="18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6112" y="4043935"/>
              <a:ext cx="27643" cy="42407"/>
            </a:xfrm>
            <a:custGeom>
              <a:avLst/>
              <a:gdLst/>
              <a:ahLst/>
              <a:cxnLst/>
              <a:rect l="l" t="t" r="r" b="b"/>
              <a:pathLst>
                <a:path w="880" h="1350" extrusionOk="0">
                  <a:moveTo>
                    <a:pt x="704" y="0"/>
                  </a:moveTo>
                  <a:lnTo>
                    <a:pt x="1" y="1251"/>
                  </a:lnTo>
                  <a:lnTo>
                    <a:pt x="177" y="1350"/>
                  </a:lnTo>
                  <a:lnTo>
                    <a:pt x="879" y="99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699911" y="4062594"/>
              <a:ext cx="27612" cy="42313"/>
            </a:xfrm>
            <a:custGeom>
              <a:avLst/>
              <a:gdLst/>
              <a:ahLst/>
              <a:cxnLst/>
              <a:rect l="l" t="t" r="r" b="b"/>
              <a:pathLst>
                <a:path w="879" h="1347" extrusionOk="0">
                  <a:moveTo>
                    <a:pt x="703" y="0"/>
                  </a:moveTo>
                  <a:lnTo>
                    <a:pt x="0" y="1248"/>
                  </a:lnTo>
                  <a:lnTo>
                    <a:pt x="176" y="1346"/>
                  </a:lnTo>
                  <a:lnTo>
                    <a:pt x="879" y="9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3733680" y="4081473"/>
              <a:ext cx="27643" cy="42407"/>
            </a:xfrm>
            <a:custGeom>
              <a:avLst/>
              <a:gdLst/>
              <a:ahLst/>
              <a:cxnLst/>
              <a:rect l="l" t="t" r="r" b="b"/>
              <a:pathLst>
                <a:path w="880" h="1350" extrusionOk="0">
                  <a:moveTo>
                    <a:pt x="704" y="0"/>
                  </a:moveTo>
                  <a:lnTo>
                    <a:pt x="1" y="1251"/>
                  </a:lnTo>
                  <a:lnTo>
                    <a:pt x="177" y="1350"/>
                  </a:lnTo>
                  <a:lnTo>
                    <a:pt x="879" y="99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3767700" y="4100791"/>
              <a:ext cx="27612" cy="42313"/>
            </a:xfrm>
            <a:custGeom>
              <a:avLst/>
              <a:gdLst/>
              <a:ahLst/>
              <a:cxnLst/>
              <a:rect l="l" t="t" r="r" b="b"/>
              <a:pathLst>
                <a:path w="879" h="1347" extrusionOk="0">
                  <a:moveTo>
                    <a:pt x="703" y="0"/>
                  </a:moveTo>
                  <a:lnTo>
                    <a:pt x="0" y="1248"/>
                  </a:lnTo>
                  <a:lnTo>
                    <a:pt x="176" y="1346"/>
                  </a:lnTo>
                  <a:lnTo>
                    <a:pt x="879" y="95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3801374" y="4119544"/>
              <a:ext cx="27517" cy="42438"/>
            </a:xfrm>
            <a:custGeom>
              <a:avLst/>
              <a:gdLst/>
              <a:ahLst/>
              <a:cxnLst/>
              <a:rect l="l" t="t" r="r" b="b"/>
              <a:pathLst>
                <a:path w="876" h="1351" extrusionOk="0">
                  <a:moveTo>
                    <a:pt x="700" y="1"/>
                  </a:moveTo>
                  <a:lnTo>
                    <a:pt x="0" y="1252"/>
                  </a:lnTo>
                  <a:lnTo>
                    <a:pt x="172" y="1350"/>
                  </a:lnTo>
                  <a:lnTo>
                    <a:pt x="875" y="99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3261047" y="3816477"/>
              <a:ext cx="27643" cy="42344"/>
            </a:xfrm>
            <a:custGeom>
              <a:avLst/>
              <a:gdLst/>
              <a:ahLst/>
              <a:cxnLst/>
              <a:rect l="l" t="t" r="r" b="b"/>
              <a:pathLst>
                <a:path w="880" h="1348" extrusionOk="0">
                  <a:moveTo>
                    <a:pt x="703" y="1"/>
                  </a:moveTo>
                  <a:lnTo>
                    <a:pt x="0" y="1249"/>
                  </a:lnTo>
                  <a:lnTo>
                    <a:pt x="176" y="1347"/>
                  </a:lnTo>
                  <a:lnTo>
                    <a:pt x="879" y="99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3294941" y="3834916"/>
              <a:ext cx="27517" cy="42438"/>
            </a:xfrm>
            <a:custGeom>
              <a:avLst/>
              <a:gdLst/>
              <a:ahLst/>
              <a:cxnLst/>
              <a:rect l="l" t="t" r="r" b="b"/>
              <a:pathLst>
                <a:path w="876" h="1351" extrusionOk="0">
                  <a:moveTo>
                    <a:pt x="700" y="1"/>
                  </a:moveTo>
                  <a:lnTo>
                    <a:pt x="0" y="1252"/>
                  </a:lnTo>
                  <a:lnTo>
                    <a:pt x="173" y="1350"/>
                  </a:lnTo>
                  <a:lnTo>
                    <a:pt x="876" y="99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3328396" y="3854235"/>
              <a:ext cx="27643" cy="42438"/>
            </a:xfrm>
            <a:custGeom>
              <a:avLst/>
              <a:gdLst/>
              <a:ahLst/>
              <a:cxnLst/>
              <a:rect l="l" t="t" r="r" b="b"/>
              <a:pathLst>
                <a:path w="880" h="1351" extrusionOk="0">
                  <a:moveTo>
                    <a:pt x="703" y="1"/>
                  </a:moveTo>
                  <a:lnTo>
                    <a:pt x="0" y="1252"/>
                  </a:lnTo>
                  <a:lnTo>
                    <a:pt x="176" y="1351"/>
                  </a:lnTo>
                  <a:lnTo>
                    <a:pt x="879" y="99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362290" y="3872894"/>
              <a:ext cx="27517" cy="42344"/>
            </a:xfrm>
            <a:custGeom>
              <a:avLst/>
              <a:gdLst/>
              <a:ahLst/>
              <a:cxnLst/>
              <a:rect l="l" t="t" r="r" b="b"/>
              <a:pathLst>
                <a:path w="876" h="1348" extrusionOk="0">
                  <a:moveTo>
                    <a:pt x="700" y="1"/>
                  </a:moveTo>
                  <a:lnTo>
                    <a:pt x="0" y="1249"/>
                  </a:lnTo>
                  <a:lnTo>
                    <a:pt x="173" y="1347"/>
                  </a:lnTo>
                  <a:lnTo>
                    <a:pt x="876" y="99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3396058" y="3891992"/>
              <a:ext cx="27643" cy="42438"/>
            </a:xfrm>
            <a:custGeom>
              <a:avLst/>
              <a:gdLst/>
              <a:ahLst/>
              <a:cxnLst/>
              <a:rect l="l" t="t" r="r" b="b"/>
              <a:pathLst>
                <a:path w="880" h="1351" extrusionOk="0">
                  <a:moveTo>
                    <a:pt x="704" y="1"/>
                  </a:moveTo>
                  <a:lnTo>
                    <a:pt x="1" y="1252"/>
                  </a:lnTo>
                  <a:lnTo>
                    <a:pt x="177" y="1351"/>
                  </a:lnTo>
                  <a:lnTo>
                    <a:pt x="880" y="99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3429952" y="3910997"/>
              <a:ext cx="27643" cy="42313"/>
            </a:xfrm>
            <a:custGeom>
              <a:avLst/>
              <a:gdLst/>
              <a:ahLst/>
              <a:cxnLst/>
              <a:rect l="l" t="t" r="r" b="b"/>
              <a:pathLst>
                <a:path w="880" h="1347" extrusionOk="0">
                  <a:moveTo>
                    <a:pt x="704" y="0"/>
                  </a:moveTo>
                  <a:lnTo>
                    <a:pt x="1" y="1248"/>
                  </a:lnTo>
                  <a:lnTo>
                    <a:pt x="177" y="1347"/>
                  </a:lnTo>
                  <a:lnTo>
                    <a:pt x="880" y="99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3463752" y="3930096"/>
              <a:ext cx="27643" cy="42313"/>
            </a:xfrm>
            <a:custGeom>
              <a:avLst/>
              <a:gdLst/>
              <a:ahLst/>
              <a:cxnLst/>
              <a:rect l="l" t="t" r="r" b="b"/>
              <a:pathLst>
                <a:path w="880" h="1347" extrusionOk="0">
                  <a:moveTo>
                    <a:pt x="703" y="1"/>
                  </a:moveTo>
                  <a:lnTo>
                    <a:pt x="0" y="1248"/>
                  </a:lnTo>
                  <a:lnTo>
                    <a:pt x="176" y="1347"/>
                  </a:lnTo>
                  <a:lnTo>
                    <a:pt x="879" y="99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497426" y="3949194"/>
              <a:ext cx="27517" cy="42438"/>
            </a:xfrm>
            <a:custGeom>
              <a:avLst/>
              <a:gdLst/>
              <a:ahLst/>
              <a:cxnLst/>
              <a:rect l="l" t="t" r="r" b="b"/>
              <a:pathLst>
                <a:path w="876" h="1351" extrusionOk="0">
                  <a:moveTo>
                    <a:pt x="700" y="1"/>
                  </a:moveTo>
                  <a:lnTo>
                    <a:pt x="0" y="1252"/>
                  </a:lnTo>
                  <a:lnTo>
                    <a:pt x="173" y="1350"/>
                  </a:lnTo>
                  <a:lnTo>
                    <a:pt x="875" y="99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557142" y="3978000"/>
              <a:ext cx="17717" cy="27423"/>
            </a:xfrm>
            <a:custGeom>
              <a:avLst/>
              <a:gdLst/>
              <a:ahLst/>
              <a:cxnLst/>
              <a:rect l="l" t="t" r="r" b="b"/>
              <a:pathLst>
                <a:path w="564" h="873" extrusionOk="0">
                  <a:moveTo>
                    <a:pt x="458" y="1"/>
                  </a:moveTo>
                  <a:lnTo>
                    <a:pt x="1" y="809"/>
                  </a:lnTo>
                  <a:lnTo>
                    <a:pt x="110" y="873"/>
                  </a:lnTo>
                  <a:lnTo>
                    <a:pt x="563" y="61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90941" y="3997004"/>
              <a:ext cx="17685" cy="27297"/>
            </a:xfrm>
            <a:custGeom>
              <a:avLst/>
              <a:gdLst/>
              <a:ahLst/>
              <a:cxnLst/>
              <a:rect l="l" t="t" r="r" b="b"/>
              <a:pathLst>
                <a:path w="563" h="869" extrusionOk="0">
                  <a:moveTo>
                    <a:pt x="454" y="0"/>
                  </a:moveTo>
                  <a:lnTo>
                    <a:pt x="0" y="809"/>
                  </a:lnTo>
                  <a:lnTo>
                    <a:pt x="106" y="869"/>
                  </a:lnTo>
                  <a:lnTo>
                    <a:pt x="563" y="6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624490" y="4015883"/>
              <a:ext cx="17717" cy="27423"/>
            </a:xfrm>
            <a:custGeom>
              <a:avLst/>
              <a:gdLst/>
              <a:ahLst/>
              <a:cxnLst/>
              <a:rect l="l" t="t" r="r" b="b"/>
              <a:pathLst>
                <a:path w="564" h="873" extrusionOk="0">
                  <a:moveTo>
                    <a:pt x="454" y="0"/>
                  </a:moveTo>
                  <a:lnTo>
                    <a:pt x="1" y="809"/>
                  </a:lnTo>
                  <a:lnTo>
                    <a:pt x="110" y="872"/>
                  </a:lnTo>
                  <a:lnTo>
                    <a:pt x="563" y="6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658510" y="4034982"/>
              <a:ext cx="17685" cy="27297"/>
            </a:xfrm>
            <a:custGeom>
              <a:avLst/>
              <a:gdLst/>
              <a:ahLst/>
              <a:cxnLst/>
              <a:rect l="l" t="t" r="r" b="b"/>
              <a:pathLst>
                <a:path w="563" h="869" extrusionOk="0">
                  <a:moveTo>
                    <a:pt x="454" y="0"/>
                  </a:moveTo>
                  <a:lnTo>
                    <a:pt x="0" y="809"/>
                  </a:lnTo>
                  <a:lnTo>
                    <a:pt x="106" y="869"/>
                  </a:lnTo>
                  <a:lnTo>
                    <a:pt x="563" y="6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3692184" y="4053735"/>
              <a:ext cx="17685" cy="27423"/>
            </a:xfrm>
            <a:custGeom>
              <a:avLst/>
              <a:gdLst/>
              <a:ahLst/>
              <a:cxnLst/>
              <a:rect l="l" t="t" r="r" b="b"/>
              <a:pathLst>
                <a:path w="563" h="873" extrusionOk="0">
                  <a:moveTo>
                    <a:pt x="454" y="1"/>
                  </a:moveTo>
                  <a:lnTo>
                    <a:pt x="0" y="813"/>
                  </a:lnTo>
                  <a:lnTo>
                    <a:pt x="109" y="873"/>
                  </a:lnTo>
                  <a:lnTo>
                    <a:pt x="563" y="6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725732" y="4072646"/>
              <a:ext cx="17717" cy="27297"/>
            </a:xfrm>
            <a:custGeom>
              <a:avLst/>
              <a:gdLst/>
              <a:ahLst/>
              <a:cxnLst/>
              <a:rect l="l" t="t" r="r" b="b"/>
              <a:pathLst>
                <a:path w="564" h="869" extrusionOk="0">
                  <a:moveTo>
                    <a:pt x="454" y="0"/>
                  </a:moveTo>
                  <a:lnTo>
                    <a:pt x="1" y="808"/>
                  </a:lnTo>
                  <a:lnTo>
                    <a:pt x="110" y="868"/>
                  </a:lnTo>
                  <a:lnTo>
                    <a:pt x="563" y="6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759752" y="4091964"/>
              <a:ext cx="17811" cy="27297"/>
            </a:xfrm>
            <a:custGeom>
              <a:avLst/>
              <a:gdLst/>
              <a:ahLst/>
              <a:cxnLst/>
              <a:rect l="l" t="t" r="r" b="b"/>
              <a:pathLst>
                <a:path w="567" h="869" extrusionOk="0">
                  <a:moveTo>
                    <a:pt x="457" y="0"/>
                  </a:moveTo>
                  <a:lnTo>
                    <a:pt x="0" y="808"/>
                  </a:lnTo>
                  <a:lnTo>
                    <a:pt x="109" y="868"/>
                  </a:lnTo>
                  <a:lnTo>
                    <a:pt x="566" y="60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3793301" y="4110498"/>
              <a:ext cx="17717" cy="27423"/>
            </a:xfrm>
            <a:custGeom>
              <a:avLst/>
              <a:gdLst/>
              <a:ahLst/>
              <a:cxnLst/>
              <a:rect l="l" t="t" r="r" b="b"/>
              <a:pathLst>
                <a:path w="564" h="873" extrusionOk="0">
                  <a:moveTo>
                    <a:pt x="454" y="1"/>
                  </a:moveTo>
                  <a:lnTo>
                    <a:pt x="1" y="812"/>
                  </a:lnTo>
                  <a:lnTo>
                    <a:pt x="110" y="872"/>
                  </a:lnTo>
                  <a:lnTo>
                    <a:pt x="563" y="60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286649" y="3826529"/>
              <a:ext cx="17717" cy="27423"/>
            </a:xfrm>
            <a:custGeom>
              <a:avLst/>
              <a:gdLst/>
              <a:ahLst/>
              <a:cxnLst/>
              <a:rect l="l" t="t" r="r" b="b"/>
              <a:pathLst>
                <a:path w="564" h="873" extrusionOk="0">
                  <a:moveTo>
                    <a:pt x="458" y="1"/>
                  </a:moveTo>
                  <a:lnTo>
                    <a:pt x="1" y="809"/>
                  </a:lnTo>
                  <a:lnTo>
                    <a:pt x="110" y="872"/>
                  </a:lnTo>
                  <a:lnTo>
                    <a:pt x="563" y="60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20543" y="3845188"/>
              <a:ext cx="17717" cy="27297"/>
            </a:xfrm>
            <a:custGeom>
              <a:avLst/>
              <a:gdLst/>
              <a:ahLst/>
              <a:cxnLst/>
              <a:rect l="l" t="t" r="r" b="b"/>
              <a:pathLst>
                <a:path w="564" h="869" extrusionOk="0">
                  <a:moveTo>
                    <a:pt x="458" y="1"/>
                  </a:moveTo>
                  <a:lnTo>
                    <a:pt x="1" y="809"/>
                  </a:lnTo>
                  <a:lnTo>
                    <a:pt x="110" y="869"/>
                  </a:lnTo>
                  <a:lnTo>
                    <a:pt x="563" y="60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3354217" y="3864192"/>
              <a:ext cx="17811" cy="27392"/>
            </a:xfrm>
            <a:custGeom>
              <a:avLst/>
              <a:gdLst/>
              <a:ahLst/>
              <a:cxnLst/>
              <a:rect l="l" t="t" r="r" b="b"/>
              <a:pathLst>
                <a:path w="567" h="872" extrusionOk="0">
                  <a:moveTo>
                    <a:pt x="458" y="0"/>
                  </a:moveTo>
                  <a:lnTo>
                    <a:pt x="1" y="809"/>
                  </a:lnTo>
                  <a:lnTo>
                    <a:pt x="110" y="872"/>
                  </a:lnTo>
                  <a:lnTo>
                    <a:pt x="567" y="6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3388017" y="3883385"/>
              <a:ext cx="17685" cy="27423"/>
            </a:xfrm>
            <a:custGeom>
              <a:avLst/>
              <a:gdLst/>
              <a:ahLst/>
              <a:cxnLst/>
              <a:rect l="l" t="t" r="r" b="b"/>
              <a:pathLst>
                <a:path w="563" h="873" extrusionOk="0">
                  <a:moveTo>
                    <a:pt x="457" y="1"/>
                  </a:moveTo>
                  <a:lnTo>
                    <a:pt x="0" y="809"/>
                  </a:lnTo>
                  <a:lnTo>
                    <a:pt x="109" y="872"/>
                  </a:lnTo>
                  <a:lnTo>
                    <a:pt x="563" y="61"/>
                  </a:lnTo>
                  <a:lnTo>
                    <a:pt x="4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3421911" y="3902044"/>
              <a:ext cx="17685" cy="27423"/>
            </a:xfrm>
            <a:custGeom>
              <a:avLst/>
              <a:gdLst/>
              <a:ahLst/>
              <a:cxnLst/>
              <a:rect l="l" t="t" r="r" b="b"/>
              <a:pathLst>
                <a:path w="563" h="873" extrusionOk="0">
                  <a:moveTo>
                    <a:pt x="454" y="1"/>
                  </a:moveTo>
                  <a:lnTo>
                    <a:pt x="0" y="813"/>
                  </a:lnTo>
                  <a:lnTo>
                    <a:pt x="106" y="872"/>
                  </a:lnTo>
                  <a:lnTo>
                    <a:pt x="563" y="6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3455585" y="3921363"/>
              <a:ext cx="17685" cy="27297"/>
            </a:xfrm>
            <a:custGeom>
              <a:avLst/>
              <a:gdLst/>
              <a:ahLst/>
              <a:cxnLst/>
              <a:rect l="l" t="t" r="r" b="b"/>
              <a:pathLst>
                <a:path w="563" h="869" extrusionOk="0">
                  <a:moveTo>
                    <a:pt x="454" y="1"/>
                  </a:moveTo>
                  <a:lnTo>
                    <a:pt x="0" y="809"/>
                  </a:lnTo>
                  <a:lnTo>
                    <a:pt x="106" y="869"/>
                  </a:lnTo>
                  <a:lnTo>
                    <a:pt x="563" y="61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3489573" y="3939928"/>
              <a:ext cx="17717" cy="27297"/>
            </a:xfrm>
            <a:custGeom>
              <a:avLst/>
              <a:gdLst/>
              <a:ahLst/>
              <a:cxnLst/>
              <a:rect l="l" t="t" r="r" b="b"/>
              <a:pathLst>
                <a:path w="564" h="869" extrusionOk="0">
                  <a:moveTo>
                    <a:pt x="458" y="0"/>
                  </a:moveTo>
                  <a:lnTo>
                    <a:pt x="1" y="809"/>
                  </a:lnTo>
                  <a:lnTo>
                    <a:pt x="110" y="868"/>
                  </a:lnTo>
                  <a:lnTo>
                    <a:pt x="563" y="6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523153" y="3959246"/>
              <a:ext cx="17685" cy="27297"/>
            </a:xfrm>
            <a:custGeom>
              <a:avLst/>
              <a:gdLst/>
              <a:ahLst/>
              <a:cxnLst/>
              <a:rect l="l" t="t" r="r" b="b"/>
              <a:pathLst>
                <a:path w="563" h="869" extrusionOk="0">
                  <a:moveTo>
                    <a:pt x="454" y="0"/>
                  </a:moveTo>
                  <a:lnTo>
                    <a:pt x="0" y="809"/>
                  </a:lnTo>
                  <a:lnTo>
                    <a:pt x="106" y="869"/>
                  </a:lnTo>
                  <a:lnTo>
                    <a:pt x="563" y="6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20"/>
          <p:cNvGrpSpPr/>
          <p:nvPr/>
        </p:nvGrpSpPr>
        <p:grpSpPr>
          <a:xfrm>
            <a:off x="227356" y="3591140"/>
            <a:ext cx="319169" cy="625058"/>
            <a:chOff x="7985008" y="2151317"/>
            <a:chExt cx="96566" cy="189148"/>
          </a:xfrm>
        </p:grpSpPr>
        <p:sp>
          <p:nvSpPr>
            <p:cNvPr id="1139" name="Google Shape;1139;p20"/>
            <p:cNvSpPr/>
            <p:nvPr/>
          </p:nvSpPr>
          <p:spPr>
            <a:xfrm>
              <a:off x="7985008" y="2242311"/>
              <a:ext cx="79102" cy="98154"/>
            </a:xfrm>
            <a:custGeom>
              <a:avLst/>
              <a:gdLst/>
              <a:ahLst/>
              <a:cxnLst/>
              <a:rect l="l" t="t" r="r" b="b"/>
              <a:pathLst>
                <a:path w="3990" h="4951" extrusionOk="0">
                  <a:moveTo>
                    <a:pt x="2062" y="1"/>
                  </a:moveTo>
                  <a:cubicBezTo>
                    <a:pt x="1471" y="1"/>
                    <a:pt x="771" y="58"/>
                    <a:pt x="0" y="230"/>
                  </a:cubicBezTo>
                  <a:lnTo>
                    <a:pt x="415" y="4951"/>
                  </a:lnTo>
                  <a:lnTo>
                    <a:pt x="3336" y="4951"/>
                  </a:lnTo>
                  <a:lnTo>
                    <a:pt x="3990" y="230"/>
                  </a:lnTo>
                  <a:cubicBezTo>
                    <a:pt x="3990" y="230"/>
                    <a:pt x="3244" y="1"/>
                    <a:pt x="2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7985008" y="2240805"/>
              <a:ext cx="77436" cy="12073"/>
            </a:xfrm>
            <a:custGeom>
              <a:avLst/>
              <a:gdLst/>
              <a:ahLst/>
              <a:cxnLst/>
              <a:rect l="l" t="t" r="r" b="b"/>
              <a:pathLst>
                <a:path w="3906" h="609" extrusionOk="0">
                  <a:moveTo>
                    <a:pt x="1951" y="1"/>
                  </a:moveTo>
                  <a:cubicBezTo>
                    <a:pt x="872" y="1"/>
                    <a:pt x="0" y="138"/>
                    <a:pt x="0" y="306"/>
                  </a:cubicBezTo>
                  <a:cubicBezTo>
                    <a:pt x="0" y="475"/>
                    <a:pt x="872" y="609"/>
                    <a:pt x="1951" y="609"/>
                  </a:cubicBezTo>
                  <a:cubicBezTo>
                    <a:pt x="3030" y="609"/>
                    <a:pt x="3905" y="475"/>
                    <a:pt x="3905" y="306"/>
                  </a:cubicBezTo>
                  <a:cubicBezTo>
                    <a:pt x="3905" y="138"/>
                    <a:pt x="3030" y="1"/>
                    <a:pt x="19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8048129" y="2259400"/>
              <a:ext cx="33445" cy="58285"/>
            </a:xfrm>
            <a:custGeom>
              <a:avLst/>
              <a:gdLst/>
              <a:ahLst/>
              <a:cxnLst/>
              <a:rect l="l" t="t" r="r" b="b"/>
              <a:pathLst>
                <a:path w="1687" h="2940" extrusionOk="0">
                  <a:moveTo>
                    <a:pt x="756" y="0"/>
                  </a:moveTo>
                  <a:cubicBezTo>
                    <a:pt x="749" y="0"/>
                    <a:pt x="742" y="0"/>
                    <a:pt x="735" y="1"/>
                  </a:cubicBezTo>
                  <a:lnTo>
                    <a:pt x="454" y="602"/>
                  </a:lnTo>
                  <a:cubicBezTo>
                    <a:pt x="454" y="602"/>
                    <a:pt x="886" y="690"/>
                    <a:pt x="922" y="1470"/>
                  </a:cubicBezTo>
                  <a:cubicBezTo>
                    <a:pt x="949" y="2081"/>
                    <a:pt x="364" y="2146"/>
                    <a:pt x="112" y="2146"/>
                  </a:cubicBezTo>
                  <a:cubicBezTo>
                    <a:pt x="44" y="2146"/>
                    <a:pt x="1" y="2141"/>
                    <a:pt x="1" y="2141"/>
                  </a:cubicBezTo>
                  <a:lnTo>
                    <a:pt x="1" y="2939"/>
                  </a:lnTo>
                  <a:cubicBezTo>
                    <a:pt x="995" y="2939"/>
                    <a:pt x="1515" y="2423"/>
                    <a:pt x="1603" y="1512"/>
                  </a:cubicBezTo>
                  <a:cubicBezTo>
                    <a:pt x="1686" y="623"/>
                    <a:pt x="1126" y="0"/>
                    <a:pt x="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7987090" y="2249171"/>
              <a:ext cx="63400" cy="7137"/>
            </a:xfrm>
            <a:custGeom>
              <a:avLst/>
              <a:gdLst/>
              <a:ahLst/>
              <a:cxnLst/>
              <a:rect l="l" t="t" r="r" b="b"/>
              <a:pathLst>
                <a:path w="3198" h="360" extrusionOk="0">
                  <a:moveTo>
                    <a:pt x="97" y="1"/>
                  </a:moveTo>
                  <a:cubicBezTo>
                    <a:pt x="27" y="1"/>
                    <a:pt x="1" y="118"/>
                    <a:pt x="82" y="137"/>
                  </a:cubicBezTo>
                  <a:cubicBezTo>
                    <a:pt x="630" y="286"/>
                    <a:pt x="1196" y="359"/>
                    <a:pt x="1761" y="359"/>
                  </a:cubicBezTo>
                  <a:cubicBezTo>
                    <a:pt x="2214" y="359"/>
                    <a:pt x="2667" y="312"/>
                    <a:pt x="3111" y="218"/>
                  </a:cubicBezTo>
                  <a:cubicBezTo>
                    <a:pt x="3197" y="198"/>
                    <a:pt x="3168" y="80"/>
                    <a:pt x="3092" y="80"/>
                  </a:cubicBezTo>
                  <a:cubicBezTo>
                    <a:pt x="3087" y="80"/>
                    <a:pt x="3082" y="80"/>
                    <a:pt x="3076" y="81"/>
                  </a:cubicBezTo>
                  <a:cubicBezTo>
                    <a:pt x="2643" y="173"/>
                    <a:pt x="2202" y="219"/>
                    <a:pt x="1762" y="219"/>
                  </a:cubicBezTo>
                  <a:cubicBezTo>
                    <a:pt x="1208" y="219"/>
                    <a:pt x="655" y="147"/>
                    <a:pt x="117" y="4"/>
                  </a:cubicBezTo>
                  <a:cubicBezTo>
                    <a:pt x="110" y="2"/>
                    <a:pt x="103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0"/>
            <p:cNvSpPr/>
            <p:nvPr/>
          </p:nvSpPr>
          <p:spPr>
            <a:xfrm>
              <a:off x="8050429" y="2268202"/>
              <a:ext cx="12034" cy="69150"/>
            </a:xfrm>
            <a:custGeom>
              <a:avLst/>
              <a:gdLst/>
              <a:ahLst/>
              <a:cxnLst/>
              <a:rect l="l" t="t" r="r" b="b"/>
              <a:pathLst>
                <a:path w="607" h="3488" extrusionOk="0">
                  <a:moveTo>
                    <a:pt x="539" y="1"/>
                  </a:moveTo>
                  <a:cubicBezTo>
                    <a:pt x="504" y="1"/>
                    <a:pt x="466" y="23"/>
                    <a:pt x="461" y="67"/>
                  </a:cubicBezTo>
                  <a:cubicBezTo>
                    <a:pt x="349" y="1184"/>
                    <a:pt x="197" y="2295"/>
                    <a:pt x="11" y="3399"/>
                  </a:cubicBezTo>
                  <a:cubicBezTo>
                    <a:pt x="1" y="3453"/>
                    <a:pt x="46" y="3488"/>
                    <a:pt x="86" y="3488"/>
                  </a:cubicBezTo>
                  <a:cubicBezTo>
                    <a:pt x="114" y="3488"/>
                    <a:pt x="139" y="3472"/>
                    <a:pt x="145" y="3437"/>
                  </a:cubicBezTo>
                  <a:cubicBezTo>
                    <a:pt x="335" y="2320"/>
                    <a:pt x="489" y="1195"/>
                    <a:pt x="602" y="67"/>
                  </a:cubicBezTo>
                  <a:cubicBezTo>
                    <a:pt x="607" y="23"/>
                    <a:pt x="574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0"/>
            <p:cNvSpPr/>
            <p:nvPr/>
          </p:nvSpPr>
          <p:spPr>
            <a:xfrm>
              <a:off x="7999361" y="2323592"/>
              <a:ext cx="4401" cy="8505"/>
            </a:xfrm>
            <a:custGeom>
              <a:avLst/>
              <a:gdLst/>
              <a:ahLst/>
              <a:cxnLst/>
              <a:rect l="l" t="t" r="r" b="b"/>
              <a:pathLst>
                <a:path w="222" h="429" extrusionOk="0">
                  <a:moveTo>
                    <a:pt x="182" y="283"/>
                  </a:moveTo>
                  <a:cubicBezTo>
                    <a:pt x="182" y="284"/>
                    <a:pt x="183" y="284"/>
                    <a:pt x="183" y="285"/>
                  </a:cubicBezTo>
                  <a:cubicBezTo>
                    <a:pt x="183" y="284"/>
                    <a:pt x="182" y="283"/>
                    <a:pt x="182" y="283"/>
                  </a:cubicBezTo>
                  <a:close/>
                  <a:moveTo>
                    <a:pt x="78" y="0"/>
                  </a:moveTo>
                  <a:cubicBezTo>
                    <a:pt x="39" y="4"/>
                    <a:pt x="11" y="32"/>
                    <a:pt x="7" y="70"/>
                  </a:cubicBezTo>
                  <a:cubicBezTo>
                    <a:pt x="0" y="183"/>
                    <a:pt x="25" y="295"/>
                    <a:pt x="81" y="394"/>
                  </a:cubicBezTo>
                  <a:cubicBezTo>
                    <a:pt x="93" y="415"/>
                    <a:pt x="118" y="428"/>
                    <a:pt x="142" y="428"/>
                  </a:cubicBezTo>
                  <a:cubicBezTo>
                    <a:pt x="154" y="428"/>
                    <a:pt x="166" y="425"/>
                    <a:pt x="176" y="418"/>
                  </a:cubicBezTo>
                  <a:cubicBezTo>
                    <a:pt x="208" y="397"/>
                    <a:pt x="222" y="359"/>
                    <a:pt x="201" y="323"/>
                  </a:cubicBezTo>
                  <a:cubicBezTo>
                    <a:pt x="197" y="313"/>
                    <a:pt x="190" y="302"/>
                    <a:pt x="187" y="292"/>
                  </a:cubicBezTo>
                  <a:cubicBezTo>
                    <a:pt x="184" y="289"/>
                    <a:pt x="178" y="279"/>
                    <a:pt x="179" y="279"/>
                  </a:cubicBezTo>
                  <a:lnTo>
                    <a:pt x="179" y="279"/>
                  </a:lnTo>
                  <a:cubicBezTo>
                    <a:pt x="179" y="279"/>
                    <a:pt x="180" y="280"/>
                    <a:pt x="182" y="283"/>
                  </a:cubicBezTo>
                  <a:lnTo>
                    <a:pt x="182" y="283"/>
                  </a:lnTo>
                  <a:cubicBezTo>
                    <a:pt x="180" y="279"/>
                    <a:pt x="179" y="274"/>
                    <a:pt x="176" y="271"/>
                  </a:cubicBezTo>
                  <a:cubicBezTo>
                    <a:pt x="169" y="250"/>
                    <a:pt x="162" y="225"/>
                    <a:pt x="155" y="200"/>
                  </a:cubicBezTo>
                  <a:cubicBezTo>
                    <a:pt x="155" y="197"/>
                    <a:pt x="155" y="190"/>
                    <a:pt x="152" y="183"/>
                  </a:cubicBezTo>
                  <a:cubicBezTo>
                    <a:pt x="152" y="183"/>
                    <a:pt x="151" y="178"/>
                    <a:pt x="150" y="174"/>
                  </a:cubicBezTo>
                  <a:lnTo>
                    <a:pt x="150" y="174"/>
                  </a:lnTo>
                  <a:cubicBezTo>
                    <a:pt x="151" y="175"/>
                    <a:pt x="151" y="176"/>
                    <a:pt x="151" y="176"/>
                  </a:cubicBezTo>
                  <a:cubicBezTo>
                    <a:pt x="151" y="176"/>
                    <a:pt x="152" y="175"/>
                    <a:pt x="152" y="172"/>
                  </a:cubicBezTo>
                  <a:cubicBezTo>
                    <a:pt x="151" y="170"/>
                    <a:pt x="150" y="169"/>
                    <a:pt x="150" y="169"/>
                  </a:cubicBezTo>
                  <a:lnTo>
                    <a:pt x="150" y="169"/>
                  </a:lnTo>
                  <a:cubicBezTo>
                    <a:pt x="150" y="169"/>
                    <a:pt x="150" y="171"/>
                    <a:pt x="150" y="174"/>
                  </a:cubicBezTo>
                  <a:lnTo>
                    <a:pt x="150" y="174"/>
                  </a:lnTo>
                  <a:cubicBezTo>
                    <a:pt x="149" y="171"/>
                    <a:pt x="148" y="164"/>
                    <a:pt x="148" y="162"/>
                  </a:cubicBezTo>
                  <a:cubicBezTo>
                    <a:pt x="148" y="155"/>
                    <a:pt x="148" y="151"/>
                    <a:pt x="148" y="144"/>
                  </a:cubicBezTo>
                  <a:cubicBezTo>
                    <a:pt x="148" y="120"/>
                    <a:pt x="148" y="95"/>
                    <a:pt x="148" y="70"/>
                  </a:cubicBezTo>
                  <a:cubicBezTo>
                    <a:pt x="152" y="35"/>
                    <a:pt x="113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0"/>
            <p:cNvSpPr/>
            <p:nvPr/>
          </p:nvSpPr>
          <p:spPr>
            <a:xfrm>
              <a:off x="8003683" y="2320142"/>
              <a:ext cx="6146" cy="9338"/>
            </a:xfrm>
            <a:custGeom>
              <a:avLst/>
              <a:gdLst/>
              <a:ahLst/>
              <a:cxnLst/>
              <a:rect l="l" t="t" r="r" b="b"/>
              <a:pathLst>
                <a:path w="310" h="471" extrusionOk="0">
                  <a:moveTo>
                    <a:pt x="76" y="0"/>
                  </a:moveTo>
                  <a:cubicBezTo>
                    <a:pt x="63" y="0"/>
                    <a:pt x="52" y="3"/>
                    <a:pt x="42" y="9"/>
                  </a:cubicBezTo>
                  <a:cubicBezTo>
                    <a:pt x="7" y="33"/>
                    <a:pt x="0" y="69"/>
                    <a:pt x="18" y="107"/>
                  </a:cubicBezTo>
                  <a:cubicBezTo>
                    <a:pt x="67" y="216"/>
                    <a:pt x="120" y="325"/>
                    <a:pt x="173" y="434"/>
                  </a:cubicBezTo>
                  <a:cubicBezTo>
                    <a:pt x="182" y="458"/>
                    <a:pt x="208" y="471"/>
                    <a:pt x="234" y="471"/>
                  </a:cubicBezTo>
                  <a:cubicBezTo>
                    <a:pt x="245" y="471"/>
                    <a:pt x="257" y="468"/>
                    <a:pt x="267" y="462"/>
                  </a:cubicBezTo>
                  <a:cubicBezTo>
                    <a:pt x="303" y="438"/>
                    <a:pt x="310" y="399"/>
                    <a:pt x="292" y="364"/>
                  </a:cubicBezTo>
                  <a:cubicBezTo>
                    <a:pt x="239" y="255"/>
                    <a:pt x="190" y="146"/>
                    <a:pt x="137" y="33"/>
                  </a:cubicBezTo>
                  <a:cubicBezTo>
                    <a:pt x="128" y="12"/>
                    <a:pt x="101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0"/>
            <p:cNvSpPr/>
            <p:nvPr/>
          </p:nvSpPr>
          <p:spPr>
            <a:xfrm>
              <a:off x="8004158" y="2151317"/>
              <a:ext cx="23096" cy="84276"/>
            </a:xfrm>
            <a:custGeom>
              <a:avLst/>
              <a:gdLst/>
              <a:ahLst/>
              <a:cxnLst/>
              <a:rect l="l" t="t" r="r" b="b"/>
              <a:pathLst>
                <a:path w="1165" h="4251" extrusionOk="0">
                  <a:moveTo>
                    <a:pt x="1066" y="0"/>
                  </a:moveTo>
                  <a:cubicBezTo>
                    <a:pt x="1050" y="0"/>
                    <a:pt x="1034" y="7"/>
                    <a:pt x="1020" y="23"/>
                  </a:cubicBezTo>
                  <a:cubicBezTo>
                    <a:pt x="591" y="532"/>
                    <a:pt x="92" y="1112"/>
                    <a:pt x="29" y="1805"/>
                  </a:cubicBezTo>
                  <a:cubicBezTo>
                    <a:pt x="1" y="2118"/>
                    <a:pt x="106" y="2399"/>
                    <a:pt x="373" y="2578"/>
                  </a:cubicBezTo>
                  <a:cubicBezTo>
                    <a:pt x="507" y="2669"/>
                    <a:pt x="665" y="2729"/>
                    <a:pt x="788" y="2838"/>
                  </a:cubicBezTo>
                  <a:cubicBezTo>
                    <a:pt x="901" y="2940"/>
                    <a:pt x="974" y="3077"/>
                    <a:pt x="1003" y="3221"/>
                  </a:cubicBezTo>
                  <a:cubicBezTo>
                    <a:pt x="1038" y="3404"/>
                    <a:pt x="992" y="3569"/>
                    <a:pt x="904" y="3727"/>
                  </a:cubicBezTo>
                  <a:cubicBezTo>
                    <a:pt x="820" y="3882"/>
                    <a:pt x="732" y="4040"/>
                    <a:pt x="813" y="4212"/>
                  </a:cubicBezTo>
                  <a:cubicBezTo>
                    <a:pt x="824" y="4239"/>
                    <a:pt x="844" y="4250"/>
                    <a:pt x="865" y="4250"/>
                  </a:cubicBezTo>
                  <a:cubicBezTo>
                    <a:pt x="910" y="4250"/>
                    <a:pt x="959" y="4199"/>
                    <a:pt x="932" y="4142"/>
                  </a:cubicBezTo>
                  <a:cubicBezTo>
                    <a:pt x="866" y="3994"/>
                    <a:pt x="1024" y="3819"/>
                    <a:pt x="1083" y="3689"/>
                  </a:cubicBezTo>
                  <a:cubicBezTo>
                    <a:pt x="1140" y="3566"/>
                    <a:pt x="1164" y="3425"/>
                    <a:pt x="1150" y="3291"/>
                  </a:cubicBezTo>
                  <a:cubicBezTo>
                    <a:pt x="1129" y="3003"/>
                    <a:pt x="971" y="2775"/>
                    <a:pt x="732" y="2627"/>
                  </a:cubicBezTo>
                  <a:cubicBezTo>
                    <a:pt x="605" y="2546"/>
                    <a:pt x="465" y="2487"/>
                    <a:pt x="352" y="2385"/>
                  </a:cubicBezTo>
                  <a:cubicBezTo>
                    <a:pt x="236" y="2279"/>
                    <a:pt x="177" y="2132"/>
                    <a:pt x="166" y="1977"/>
                  </a:cubicBezTo>
                  <a:cubicBezTo>
                    <a:pt x="145" y="1650"/>
                    <a:pt x="279" y="1327"/>
                    <a:pt x="437" y="1049"/>
                  </a:cubicBezTo>
                  <a:cubicBezTo>
                    <a:pt x="627" y="712"/>
                    <a:pt x="873" y="416"/>
                    <a:pt x="1119" y="121"/>
                  </a:cubicBezTo>
                  <a:cubicBezTo>
                    <a:pt x="1164" y="70"/>
                    <a:pt x="11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8031278" y="2192394"/>
              <a:ext cx="7296" cy="34971"/>
            </a:xfrm>
            <a:custGeom>
              <a:avLst/>
              <a:gdLst/>
              <a:ahLst/>
              <a:cxnLst/>
              <a:rect l="l" t="t" r="r" b="b"/>
              <a:pathLst>
                <a:path w="368" h="1764" extrusionOk="0">
                  <a:moveTo>
                    <a:pt x="268" y="0"/>
                  </a:moveTo>
                  <a:cubicBezTo>
                    <a:pt x="247" y="0"/>
                    <a:pt x="226" y="9"/>
                    <a:pt x="211" y="31"/>
                  </a:cubicBezTo>
                  <a:cubicBezTo>
                    <a:pt x="123" y="165"/>
                    <a:pt x="32" y="313"/>
                    <a:pt x="28" y="478"/>
                  </a:cubicBezTo>
                  <a:cubicBezTo>
                    <a:pt x="21" y="643"/>
                    <a:pt x="137" y="763"/>
                    <a:pt x="162" y="921"/>
                  </a:cubicBezTo>
                  <a:cubicBezTo>
                    <a:pt x="186" y="1054"/>
                    <a:pt x="116" y="1195"/>
                    <a:pt x="74" y="1318"/>
                  </a:cubicBezTo>
                  <a:cubicBezTo>
                    <a:pt x="32" y="1448"/>
                    <a:pt x="0" y="1585"/>
                    <a:pt x="49" y="1715"/>
                  </a:cubicBezTo>
                  <a:cubicBezTo>
                    <a:pt x="61" y="1749"/>
                    <a:pt x="89" y="1763"/>
                    <a:pt x="118" y="1763"/>
                  </a:cubicBezTo>
                  <a:cubicBezTo>
                    <a:pt x="160" y="1763"/>
                    <a:pt x="202" y="1730"/>
                    <a:pt x="183" y="1680"/>
                  </a:cubicBezTo>
                  <a:cubicBezTo>
                    <a:pt x="95" y="1434"/>
                    <a:pt x="320" y="1195"/>
                    <a:pt x="306" y="945"/>
                  </a:cubicBezTo>
                  <a:cubicBezTo>
                    <a:pt x="299" y="805"/>
                    <a:pt x="207" y="699"/>
                    <a:pt x="176" y="566"/>
                  </a:cubicBezTo>
                  <a:cubicBezTo>
                    <a:pt x="134" y="397"/>
                    <a:pt x="243" y="235"/>
                    <a:pt x="330" y="102"/>
                  </a:cubicBezTo>
                  <a:cubicBezTo>
                    <a:pt x="367" y="50"/>
                    <a:pt x="318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" name="Google Shape;1148;p20"/>
          <p:cNvGrpSpPr/>
          <p:nvPr/>
        </p:nvGrpSpPr>
        <p:grpSpPr>
          <a:xfrm>
            <a:off x="8139936" y="281218"/>
            <a:ext cx="137078" cy="137078"/>
            <a:chOff x="2495900" y="1640275"/>
            <a:chExt cx="94050" cy="94050"/>
          </a:xfrm>
        </p:grpSpPr>
        <p:sp>
          <p:nvSpPr>
            <p:cNvPr id="1149" name="Google Shape;1149;p20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" name="Google Shape;1151;p20"/>
          <p:cNvGrpSpPr/>
          <p:nvPr/>
        </p:nvGrpSpPr>
        <p:grpSpPr>
          <a:xfrm rot="-4317267">
            <a:off x="145794" y="133909"/>
            <a:ext cx="344233" cy="290803"/>
            <a:chOff x="4241863" y="4536209"/>
            <a:chExt cx="205501" cy="173617"/>
          </a:xfrm>
        </p:grpSpPr>
        <p:sp>
          <p:nvSpPr>
            <p:cNvPr id="1152" name="Google Shape;1152;p20"/>
            <p:cNvSpPr/>
            <p:nvPr/>
          </p:nvSpPr>
          <p:spPr>
            <a:xfrm>
              <a:off x="4244313" y="4569443"/>
              <a:ext cx="164193" cy="124519"/>
            </a:xfrm>
            <a:custGeom>
              <a:avLst/>
              <a:gdLst/>
              <a:ahLst/>
              <a:cxnLst/>
              <a:rect l="l" t="t" r="r" b="b"/>
              <a:pathLst>
                <a:path w="5227" h="3964" extrusionOk="0">
                  <a:moveTo>
                    <a:pt x="4549" y="0"/>
                  </a:moveTo>
                  <a:cubicBezTo>
                    <a:pt x="4400" y="0"/>
                    <a:pt x="4242" y="53"/>
                    <a:pt x="4105" y="157"/>
                  </a:cubicBezTo>
                  <a:lnTo>
                    <a:pt x="376" y="2997"/>
                  </a:lnTo>
                  <a:cubicBezTo>
                    <a:pt x="88" y="3219"/>
                    <a:pt x="0" y="3595"/>
                    <a:pt x="183" y="3837"/>
                  </a:cubicBezTo>
                  <a:lnTo>
                    <a:pt x="264" y="3939"/>
                  </a:lnTo>
                  <a:cubicBezTo>
                    <a:pt x="271" y="3950"/>
                    <a:pt x="278" y="3957"/>
                    <a:pt x="285" y="3964"/>
                  </a:cubicBezTo>
                  <a:cubicBezTo>
                    <a:pt x="302" y="3946"/>
                    <a:pt x="327" y="3953"/>
                    <a:pt x="348" y="3939"/>
                  </a:cubicBezTo>
                  <a:cubicBezTo>
                    <a:pt x="341" y="3936"/>
                    <a:pt x="330" y="3908"/>
                    <a:pt x="327" y="3901"/>
                  </a:cubicBezTo>
                  <a:lnTo>
                    <a:pt x="253" y="3802"/>
                  </a:lnTo>
                  <a:cubicBezTo>
                    <a:pt x="84" y="3584"/>
                    <a:pt x="144" y="3240"/>
                    <a:pt x="408" y="3039"/>
                  </a:cubicBezTo>
                  <a:lnTo>
                    <a:pt x="4137" y="196"/>
                  </a:lnTo>
                  <a:cubicBezTo>
                    <a:pt x="4259" y="103"/>
                    <a:pt x="4402" y="58"/>
                    <a:pt x="4536" y="58"/>
                  </a:cubicBezTo>
                  <a:cubicBezTo>
                    <a:pt x="4686" y="58"/>
                    <a:pt x="4826" y="116"/>
                    <a:pt x="4914" y="231"/>
                  </a:cubicBezTo>
                  <a:lnTo>
                    <a:pt x="4994" y="333"/>
                  </a:lnTo>
                  <a:cubicBezTo>
                    <a:pt x="5160" y="551"/>
                    <a:pt x="5082" y="892"/>
                    <a:pt x="4819" y="1092"/>
                  </a:cubicBezTo>
                  <a:lnTo>
                    <a:pt x="3262" y="2280"/>
                  </a:lnTo>
                  <a:cubicBezTo>
                    <a:pt x="3231" y="2302"/>
                    <a:pt x="3244" y="2333"/>
                    <a:pt x="3265" y="2333"/>
                  </a:cubicBezTo>
                  <a:cubicBezTo>
                    <a:pt x="3271" y="2333"/>
                    <a:pt x="3277" y="2331"/>
                    <a:pt x="3283" y="2326"/>
                  </a:cubicBezTo>
                  <a:lnTo>
                    <a:pt x="4850" y="1134"/>
                  </a:lnTo>
                  <a:cubicBezTo>
                    <a:pt x="5139" y="913"/>
                    <a:pt x="5226" y="537"/>
                    <a:pt x="5044" y="294"/>
                  </a:cubicBezTo>
                  <a:lnTo>
                    <a:pt x="4963" y="193"/>
                  </a:lnTo>
                  <a:cubicBezTo>
                    <a:pt x="4867" y="65"/>
                    <a:pt x="4714" y="0"/>
                    <a:pt x="4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242962" y="4568281"/>
              <a:ext cx="166863" cy="126781"/>
            </a:xfrm>
            <a:custGeom>
              <a:avLst/>
              <a:gdLst/>
              <a:ahLst/>
              <a:cxnLst/>
              <a:rect l="l" t="t" r="r" b="b"/>
              <a:pathLst>
                <a:path w="5312" h="4036" extrusionOk="0">
                  <a:moveTo>
                    <a:pt x="187" y="3709"/>
                  </a:moveTo>
                  <a:cubicBezTo>
                    <a:pt x="201" y="3751"/>
                    <a:pt x="219" y="3797"/>
                    <a:pt x="247" y="3836"/>
                  </a:cubicBezTo>
                  <a:cubicBezTo>
                    <a:pt x="219" y="3797"/>
                    <a:pt x="198" y="3755"/>
                    <a:pt x="187" y="3709"/>
                  </a:cubicBezTo>
                  <a:close/>
                  <a:moveTo>
                    <a:pt x="4591" y="0"/>
                  </a:moveTo>
                  <a:cubicBezTo>
                    <a:pt x="4435" y="0"/>
                    <a:pt x="4268" y="54"/>
                    <a:pt x="4124" y="163"/>
                  </a:cubicBezTo>
                  <a:lnTo>
                    <a:pt x="398" y="3006"/>
                  </a:lnTo>
                  <a:cubicBezTo>
                    <a:pt x="89" y="3242"/>
                    <a:pt x="1" y="3639"/>
                    <a:pt x="198" y="3895"/>
                  </a:cubicBezTo>
                  <a:lnTo>
                    <a:pt x="275" y="4001"/>
                  </a:lnTo>
                  <a:cubicBezTo>
                    <a:pt x="282" y="4008"/>
                    <a:pt x="289" y="4015"/>
                    <a:pt x="296" y="4022"/>
                  </a:cubicBezTo>
                  <a:cubicBezTo>
                    <a:pt x="303" y="4029"/>
                    <a:pt x="314" y="4036"/>
                    <a:pt x="324" y="4036"/>
                  </a:cubicBezTo>
                  <a:cubicBezTo>
                    <a:pt x="335" y="4036"/>
                    <a:pt x="345" y="4036"/>
                    <a:pt x="356" y="4029"/>
                  </a:cubicBezTo>
                  <a:cubicBezTo>
                    <a:pt x="356" y="4025"/>
                    <a:pt x="363" y="4025"/>
                    <a:pt x="370" y="4025"/>
                  </a:cubicBezTo>
                  <a:cubicBezTo>
                    <a:pt x="377" y="4022"/>
                    <a:pt x="388" y="4022"/>
                    <a:pt x="398" y="4018"/>
                  </a:cubicBezTo>
                  <a:cubicBezTo>
                    <a:pt x="402" y="4015"/>
                    <a:pt x="409" y="4015"/>
                    <a:pt x="412" y="4008"/>
                  </a:cubicBezTo>
                  <a:cubicBezTo>
                    <a:pt x="430" y="3997"/>
                    <a:pt x="433" y="3969"/>
                    <a:pt x="419" y="3955"/>
                  </a:cubicBezTo>
                  <a:cubicBezTo>
                    <a:pt x="419" y="3952"/>
                    <a:pt x="416" y="3948"/>
                    <a:pt x="412" y="3941"/>
                  </a:cubicBezTo>
                  <a:cubicBezTo>
                    <a:pt x="409" y="3927"/>
                    <a:pt x="405" y="3920"/>
                    <a:pt x="398" y="3913"/>
                  </a:cubicBezTo>
                  <a:lnTo>
                    <a:pt x="324" y="3814"/>
                  </a:lnTo>
                  <a:cubicBezTo>
                    <a:pt x="166" y="3607"/>
                    <a:pt x="233" y="3291"/>
                    <a:pt x="475" y="3108"/>
                  </a:cubicBezTo>
                  <a:lnTo>
                    <a:pt x="4201" y="265"/>
                  </a:lnTo>
                  <a:cubicBezTo>
                    <a:pt x="4318" y="176"/>
                    <a:pt x="4454" y="132"/>
                    <a:pt x="4581" y="132"/>
                  </a:cubicBezTo>
                  <a:cubicBezTo>
                    <a:pt x="4719" y="132"/>
                    <a:pt x="4846" y="185"/>
                    <a:pt x="4925" y="289"/>
                  </a:cubicBezTo>
                  <a:lnTo>
                    <a:pt x="5006" y="395"/>
                  </a:lnTo>
                  <a:cubicBezTo>
                    <a:pt x="5160" y="595"/>
                    <a:pt x="5083" y="911"/>
                    <a:pt x="4837" y="1101"/>
                  </a:cubicBezTo>
                  <a:lnTo>
                    <a:pt x="3280" y="2286"/>
                  </a:lnTo>
                  <a:cubicBezTo>
                    <a:pt x="3263" y="2300"/>
                    <a:pt x="3252" y="2317"/>
                    <a:pt x="3248" y="2335"/>
                  </a:cubicBezTo>
                  <a:cubicBezTo>
                    <a:pt x="3245" y="2352"/>
                    <a:pt x="3252" y="2370"/>
                    <a:pt x="3259" y="2384"/>
                  </a:cubicBezTo>
                  <a:cubicBezTo>
                    <a:pt x="3273" y="2400"/>
                    <a:pt x="3292" y="2410"/>
                    <a:pt x="3311" y="2410"/>
                  </a:cubicBezTo>
                  <a:cubicBezTo>
                    <a:pt x="3325" y="2410"/>
                    <a:pt x="3339" y="2405"/>
                    <a:pt x="3350" y="2395"/>
                  </a:cubicBezTo>
                  <a:lnTo>
                    <a:pt x="4918" y="1203"/>
                  </a:lnTo>
                  <a:cubicBezTo>
                    <a:pt x="5224" y="968"/>
                    <a:pt x="5312" y="567"/>
                    <a:pt x="5115" y="310"/>
                  </a:cubicBezTo>
                  <a:lnTo>
                    <a:pt x="5037" y="208"/>
                  </a:lnTo>
                  <a:cubicBezTo>
                    <a:pt x="4933" y="70"/>
                    <a:pt x="4768" y="0"/>
                    <a:pt x="4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243308" y="4568250"/>
              <a:ext cx="166643" cy="129702"/>
            </a:xfrm>
            <a:custGeom>
              <a:avLst/>
              <a:gdLst/>
              <a:ahLst/>
              <a:cxnLst/>
              <a:rect l="l" t="t" r="r" b="b"/>
              <a:pathLst>
                <a:path w="5305" h="4129" extrusionOk="0">
                  <a:moveTo>
                    <a:pt x="4582" y="1"/>
                  </a:moveTo>
                  <a:cubicBezTo>
                    <a:pt x="4426" y="1"/>
                    <a:pt x="4260" y="55"/>
                    <a:pt x="4116" y="164"/>
                  </a:cubicBezTo>
                  <a:lnTo>
                    <a:pt x="387" y="3007"/>
                  </a:lnTo>
                  <a:cubicBezTo>
                    <a:pt x="81" y="3239"/>
                    <a:pt x="0" y="3619"/>
                    <a:pt x="197" y="3879"/>
                  </a:cubicBezTo>
                  <a:lnTo>
                    <a:pt x="394" y="4128"/>
                  </a:lnTo>
                  <a:cubicBezTo>
                    <a:pt x="429" y="4090"/>
                    <a:pt x="447" y="4086"/>
                    <a:pt x="496" y="4072"/>
                  </a:cubicBezTo>
                  <a:lnTo>
                    <a:pt x="331" y="3847"/>
                  </a:lnTo>
                  <a:cubicBezTo>
                    <a:pt x="173" y="3640"/>
                    <a:pt x="222" y="3292"/>
                    <a:pt x="464" y="3109"/>
                  </a:cubicBezTo>
                  <a:lnTo>
                    <a:pt x="4193" y="266"/>
                  </a:lnTo>
                  <a:cubicBezTo>
                    <a:pt x="4309" y="177"/>
                    <a:pt x="4444" y="133"/>
                    <a:pt x="4570" y="133"/>
                  </a:cubicBezTo>
                  <a:cubicBezTo>
                    <a:pt x="4709" y="133"/>
                    <a:pt x="4837" y="186"/>
                    <a:pt x="4918" y="290"/>
                  </a:cubicBezTo>
                  <a:lnTo>
                    <a:pt x="4995" y="396"/>
                  </a:lnTo>
                  <a:cubicBezTo>
                    <a:pt x="5149" y="596"/>
                    <a:pt x="5076" y="912"/>
                    <a:pt x="4830" y="1102"/>
                  </a:cubicBezTo>
                  <a:lnTo>
                    <a:pt x="3269" y="2287"/>
                  </a:lnTo>
                  <a:cubicBezTo>
                    <a:pt x="3255" y="2301"/>
                    <a:pt x="3241" y="2318"/>
                    <a:pt x="3237" y="2336"/>
                  </a:cubicBezTo>
                  <a:cubicBezTo>
                    <a:pt x="3234" y="2353"/>
                    <a:pt x="3241" y="2371"/>
                    <a:pt x="3252" y="2385"/>
                  </a:cubicBezTo>
                  <a:cubicBezTo>
                    <a:pt x="3264" y="2401"/>
                    <a:pt x="3282" y="2411"/>
                    <a:pt x="3301" y="2411"/>
                  </a:cubicBezTo>
                  <a:cubicBezTo>
                    <a:pt x="3314" y="2411"/>
                    <a:pt x="3328" y="2406"/>
                    <a:pt x="3339" y="2396"/>
                  </a:cubicBezTo>
                  <a:lnTo>
                    <a:pt x="4907" y="1201"/>
                  </a:lnTo>
                  <a:cubicBezTo>
                    <a:pt x="5213" y="969"/>
                    <a:pt x="5304" y="568"/>
                    <a:pt x="5107" y="311"/>
                  </a:cubicBezTo>
                  <a:lnTo>
                    <a:pt x="5026" y="206"/>
                  </a:lnTo>
                  <a:cubicBezTo>
                    <a:pt x="4922" y="70"/>
                    <a:pt x="4758" y="1"/>
                    <a:pt x="4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4241863" y="4567056"/>
              <a:ext cx="169282" cy="132090"/>
            </a:xfrm>
            <a:custGeom>
              <a:avLst/>
              <a:gdLst/>
              <a:ahLst/>
              <a:cxnLst/>
              <a:rect l="l" t="t" r="r" b="b"/>
              <a:pathLst>
                <a:path w="5389" h="4205" extrusionOk="0">
                  <a:moveTo>
                    <a:pt x="4627" y="76"/>
                  </a:moveTo>
                  <a:cubicBezTo>
                    <a:pt x="4792" y="76"/>
                    <a:pt x="4945" y="141"/>
                    <a:pt x="5041" y="269"/>
                  </a:cubicBezTo>
                  <a:lnTo>
                    <a:pt x="5122" y="370"/>
                  </a:lnTo>
                  <a:cubicBezTo>
                    <a:pt x="5304" y="613"/>
                    <a:pt x="5217" y="989"/>
                    <a:pt x="4928" y="1210"/>
                  </a:cubicBezTo>
                  <a:lnTo>
                    <a:pt x="3364" y="2402"/>
                  </a:lnTo>
                  <a:cubicBezTo>
                    <a:pt x="3358" y="2407"/>
                    <a:pt x="3352" y="2409"/>
                    <a:pt x="3346" y="2409"/>
                  </a:cubicBezTo>
                  <a:cubicBezTo>
                    <a:pt x="3331" y="2409"/>
                    <a:pt x="3320" y="2396"/>
                    <a:pt x="3322" y="2381"/>
                  </a:cubicBezTo>
                  <a:cubicBezTo>
                    <a:pt x="3322" y="2374"/>
                    <a:pt x="3329" y="2363"/>
                    <a:pt x="3336" y="2356"/>
                  </a:cubicBezTo>
                  <a:lnTo>
                    <a:pt x="4897" y="1168"/>
                  </a:lnTo>
                  <a:cubicBezTo>
                    <a:pt x="5160" y="968"/>
                    <a:pt x="5238" y="627"/>
                    <a:pt x="5072" y="409"/>
                  </a:cubicBezTo>
                  <a:lnTo>
                    <a:pt x="4992" y="307"/>
                  </a:lnTo>
                  <a:cubicBezTo>
                    <a:pt x="4904" y="191"/>
                    <a:pt x="4764" y="132"/>
                    <a:pt x="4613" y="132"/>
                  </a:cubicBezTo>
                  <a:cubicBezTo>
                    <a:pt x="4480" y="132"/>
                    <a:pt x="4338" y="178"/>
                    <a:pt x="4215" y="272"/>
                  </a:cubicBezTo>
                  <a:lnTo>
                    <a:pt x="486" y="3115"/>
                  </a:lnTo>
                  <a:cubicBezTo>
                    <a:pt x="236" y="3309"/>
                    <a:pt x="169" y="3678"/>
                    <a:pt x="345" y="3910"/>
                  </a:cubicBezTo>
                  <a:lnTo>
                    <a:pt x="479" y="4089"/>
                  </a:lnTo>
                  <a:cubicBezTo>
                    <a:pt x="465" y="4096"/>
                    <a:pt x="454" y="4103"/>
                    <a:pt x="444" y="4110"/>
                  </a:cubicBezTo>
                  <a:lnTo>
                    <a:pt x="271" y="3892"/>
                  </a:lnTo>
                  <a:cubicBezTo>
                    <a:pt x="89" y="3653"/>
                    <a:pt x="169" y="3291"/>
                    <a:pt x="454" y="3073"/>
                  </a:cubicBezTo>
                  <a:lnTo>
                    <a:pt x="4183" y="233"/>
                  </a:lnTo>
                  <a:cubicBezTo>
                    <a:pt x="4320" y="129"/>
                    <a:pt x="4478" y="76"/>
                    <a:pt x="4627" y="76"/>
                  </a:cubicBezTo>
                  <a:close/>
                  <a:moveTo>
                    <a:pt x="4624" y="0"/>
                  </a:moveTo>
                  <a:cubicBezTo>
                    <a:pt x="4460" y="0"/>
                    <a:pt x="4287" y="56"/>
                    <a:pt x="4138" y="170"/>
                  </a:cubicBezTo>
                  <a:lnTo>
                    <a:pt x="408" y="3013"/>
                  </a:lnTo>
                  <a:cubicBezTo>
                    <a:pt x="89" y="3260"/>
                    <a:pt x="1" y="3664"/>
                    <a:pt x="212" y="3938"/>
                  </a:cubicBezTo>
                  <a:lnTo>
                    <a:pt x="408" y="4191"/>
                  </a:lnTo>
                  <a:cubicBezTo>
                    <a:pt x="416" y="4198"/>
                    <a:pt x="426" y="4205"/>
                    <a:pt x="437" y="4205"/>
                  </a:cubicBezTo>
                  <a:cubicBezTo>
                    <a:pt x="451" y="4205"/>
                    <a:pt x="461" y="4198"/>
                    <a:pt x="468" y="4191"/>
                  </a:cubicBezTo>
                  <a:cubicBezTo>
                    <a:pt x="493" y="4163"/>
                    <a:pt x="503" y="4159"/>
                    <a:pt x="546" y="4149"/>
                  </a:cubicBezTo>
                  <a:cubicBezTo>
                    <a:pt x="556" y="4145"/>
                    <a:pt x="570" y="4135"/>
                    <a:pt x="574" y="4124"/>
                  </a:cubicBezTo>
                  <a:cubicBezTo>
                    <a:pt x="577" y="4114"/>
                    <a:pt x="581" y="4100"/>
                    <a:pt x="570" y="4089"/>
                  </a:cubicBezTo>
                  <a:lnTo>
                    <a:pt x="405" y="3861"/>
                  </a:lnTo>
                  <a:cubicBezTo>
                    <a:pt x="257" y="3667"/>
                    <a:pt x="317" y="3340"/>
                    <a:pt x="531" y="3175"/>
                  </a:cubicBezTo>
                  <a:lnTo>
                    <a:pt x="4261" y="332"/>
                  </a:lnTo>
                  <a:cubicBezTo>
                    <a:pt x="4370" y="249"/>
                    <a:pt x="4497" y="208"/>
                    <a:pt x="4615" y="208"/>
                  </a:cubicBezTo>
                  <a:cubicBezTo>
                    <a:pt x="4742" y="208"/>
                    <a:pt x="4859" y="256"/>
                    <a:pt x="4932" y="353"/>
                  </a:cubicBezTo>
                  <a:lnTo>
                    <a:pt x="5013" y="455"/>
                  </a:lnTo>
                  <a:cubicBezTo>
                    <a:pt x="5153" y="641"/>
                    <a:pt x="5079" y="933"/>
                    <a:pt x="4851" y="1109"/>
                  </a:cubicBezTo>
                  <a:lnTo>
                    <a:pt x="3294" y="2296"/>
                  </a:lnTo>
                  <a:cubicBezTo>
                    <a:pt x="3269" y="2311"/>
                    <a:pt x="3252" y="2339"/>
                    <a:pt x="3245" y="2370"/>
                  </a:cubicBezTo>
                  <a:cubicBezTo>
                    <a:pt x="3241" y="2395"/>
                    <a:pt x="3248" y="2423"/>
                    <a:pt x="3266" y="2448"/>
                  </a:cubicBezTo>
                  <a:cubicBezTo>
                    <a:pt x="3286" y="2472"/>
                    <a:pt x="3314" y="2486"/>
                    <a:pt x="3344" y="2486"/>
                  </a:cubicBezTo>
                  <a:cubicBezTo>
                    <a:pt x="3366" y="2486"/>
                    <a:pt x="3389" y="2478"/>
                    <a:pt x="3410" y="2462"/>
                  </a:cubicBezTo>
                  <a:lnTo>
                    <a:pt x="4974" y="1270"/>
                  </a:lnTo>
                  <a:cubicBezTo>
                    <a:pt x="5297" y="1024"/>
                    <a:pt x="5389" y="602"/>
                    <a:pt x="5181" y="325"/>
                  </a:cubicBezTo>
                  <a:lnTo>
                    <a:pt x="5101" y="223"/>
                  </a:lnTo>
                  <a:cubicBezTo>
                    <a:pt x="4989" y="76"/>
                    <a:pt x="4813" y="0"/>
                    <a:pt x="46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249810" y="4537371"/>
              <a:ext cx="196108" cy="171230"/>
            </a:xfrm>
            <a:custGeom>
              <a:avLst/>
              <a:gdLst/>
              <a:ahLst/>
              <a:cxnLst/>
              <a:rect l="l" t="t" r="r" b="b"/>
              <a:pathLst>
                <a:path w="6243" h="5451" extrusionOk="0">
                  <a:moveTo>
                    <a:pt x="5076" y="1"/>
                  </a:moveTo>
                  <a:cubicBezTo>
                    <a:pt x="4912" y="1"/>
                    <a:pt x="4751" y="50"/>
                    <a:pt x="4616" y="152"/>
                  </a:cubicBezTo>
                  <a:lnTo>
                    <a:pt x="1846" y="2264"/>
                  </a:lnTo>
                  <a:cubicBezTo>
                    <a:pt x="1818" y="2289"/>
                    <a:pt x="1818" y="2328"/>
                    <a:pt x="1839" y="2352"/>
                  </a:cubicBezTo>
                  <a:cubicBezTo>
                    <a:pt x="1851" y="2368"/>
                    <a:pt x="1867" y="2377"/>
                    <a:pt x="1884" y="2377"/>
                  </a:cubicBezTo>
                  <a:cubicBezTo>
                    <a:pt x="1894" y="2377"/>
                    <a:pt x="1903" y="2375"/>
                    <a:pt x="1913" y="2370"/>
                  </a:cubicBezTo>
                  <a:lnTo>
                    <a:pt x="4689" y="250"/>
                  </a:lnTo>
                  <a:cubicBezTo>
                    <a:pt x="4806" y="162"/>
                    <a:pt x="4945" y="119"/>
                    <a:pt x="5086" y="119"/>
                  </a:cubicBezTo>
                  <a:cubicBezTo>
                    <a:pt x="5320" y="119"/>
                    <a:pt x="5561" y="235"/>
                    <a:pt x="5723" y="447"/>
                  </a:cubicBezTo>
                  <a:lnTo>
                    <a:pt x="5853" y="616"/>
                  </a:lnTo>
                  <a:cubicBezTo>
                    <a:pt x="6113" y="960"/>
                    <a:pt x="6078" y="1431"/>
                    <a:pt x="5772" y="1663"/>
                  </a:cubicBezTo>
                  <a:lnTo>
                    <a:pt x="1101" y="5227"/>
                  </a:lnTo>
                  <a:cubicBezTo>
                    <a:pt x="1009" y="5297"/>
                    <a:pt x="910" y="5331"/>
                    <a:pt x="808" y="5331"/>
                  </a:cubicBezTo>
                  <a:cubicBezTo>
                    <a:pt x="604" y="5331"/>
                    <a:pt x="386" y="5195"/>
                    <a:pt x="187" y="4936"/>
                  </a:cubicBezTo>
                  <a:lnTo>
                    <a:pt x="92" y="4809"/>
                  </a:lnTo>
                  <a:cubicBezTo>
                    <a:pt x="89" y="4806"/>
                    <a:pt x="82" y="4802"/>
                    <a:pt x="78" y="4802"/>
                  </a:cubicBezTo>
                  <a:cubicBezTo>
                    <a:pt x="71" y="4802"/>
                    <a:pt x="64" y="4806"/>
                    <a:pt x="61" y="4809"/>
                  </a:cubicBezTo>
                  <a:cubicBezTo>
                    <a:pt x="50" y="4827"/>
                    <a:pt x="32" y="4841"/>
                    <a:pt x="11" y="4855"/>
                  </a:cubicBezTo>
                  <a:cubicBezTo>
                    <a:pt x="4" y="4855"/>
                    <a:pt x="1" y="4862"/>
                    <a:pt x="1" y="4865"/>
                  </a:cubicBezTo>
                  <a:cubicBezTo>
                    <a:pt x="1" y="4872"/>
                    <a:pt x="1" y="4876"/>
                    <a:pt x="4" y="4883"/>
                  </a:cubicBezTo>
                  <a:lnTo>
                    <a:pt x="99" y="5006"/>
                  </a:lnTo>
                  <a:cubicBezTo>
                    <a:pt x="322" y="5298"/>
                    <a:pt x="576" y="5451"/>
                    <a:pt x="817" y="5451"/>
                  </a:cubicBezTo>
                  <a:cubicBezTo>
                    <a:pt x="942" y="5451"/>
                    <a:pt x="1063" y="5410"/>
                    <a:pt x="1175" y="5326"/>
                  </a:cubicBezTo>
                  <a:lnTo>
                    <a:pt x="5846" y="1762"/>
                  </a:lnTo>
                  <a:cubicBezTo>
                    <a:pt x="6201" y="1491"/>
                    <a:pt x="6243" y="946"/>
                    <a:pt x="5941" y="549"/>
                  </a:cubicBezTo>
                  <a:lnTo>
                    <a:pt x="5814" y="381"/>
                  </a:lnTo>
                  <a:cubicBezTo>
                    <a:pt x="5624" y="133"/>
                    <a:pt x="5345" y="1"/>
                    <a:pt x="5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48616" y="4536209"/>
              <a:ext cx="198747" cy="173617"/>
            </a:xfrm>
            <a:custGeom>
              <a:avLst/>
              <a:gdLst/>
              <a:ahLst/>
              <a:cxnLst/>
              <a:rect l="l" t="t" r="r" b="b"/>
              <a:pathLst>
                <a:path w="6327" h="5527" extrusionOk="0">
                  <a:moveTo>
                    <a:pt x="5115" y="78"/>
                  </a:moveTo>
                  <a:cubicBezTo>
                    <a:pt x="5373" y="78"/>
                    <a:pt x="5641" y="205"/>
                    <a:pt x="5820" y="442"/>
                  </a:cubicBezTo>
                  <a:lnTo>
                    <a:pt x="5951" y="611"/>
                  </a:lnTo>
                  <a:cubicBezTo>
                    <a:pt x="6239" y="990"/>
                    <a:pt x="6200" y="1511"/>
                    <a:pt x="5859" y="1771"/>
                  </a:cubicBezTo>
                  <a:lnTo>
                    <a:pt x="1188" y="5331"/>
                  </a:lnTo>
                  <a:cubicBezTo>
                    <a:pt x="1085" y="5409"/>
                    <a:pt x="972" y="5448"/>
                    <a:pt x="855" y="5448"/>
                  </a:cubicBezTo>
                  <a:cubicBezTo>
                    <a:pt x="625" y="5448"/>
                    <a:pt x="380" y="5300"/>
                    <a:pt x="165" y="5018"/>
                  </a:cubicBezTo>
                  <a:lnTo>
                    <a:pt x="85" y="4913"/>
                  </a:lnTo>
                  <a:cubicBezTo>
                    <a:pt x="95" y="4906"/>
                    <a:pt x="106" y="4899"/>
                    <a:pt x="113" y="4888"/>
                  </a:cubicBezTo>
                  <a:lnTo>
                    <a:pt x="197" y="4997"/>
                  </a:lnTo>
                  <a:cubicBezTo>
                    <a:pt x="402" y="5267"/>
                    <a:pt x="629" y="5408"/>
                    <a:pt x="845" y="5408"/>
                  </a:cubicBezTo>
                  <a:cubicBezTo>
                    <a:pt x="955" y="5408"/>
                    <a:pt x="1061" y="5371"/>
                    <a:pt x="1160" y="5296"/>
                  </a:cubicBezTo>
                  <a:lnTo>
                    <a:pt x="5831" y="1732"/>
                  </a:lnTo>
                  <a:cubicBezTo>
                    <a:pt x="6154" y="1486"/>
                    <a:pt x="6197" y="994"/>
                    <a:pt x="5919" y="632"/>
                  </a:cubicBezTo>
                  <a:lnTo>
                    <a:pt x="5792" y="463"/>
                  </a:lnTo>
                  <a:cubicBezTo>
                    <a:pt x="5620" y="241"/>
                    <a:pt x="5368" y="120"/>
                    <a:pt x="5124" y="120"/>
                  </a:cubicBezTo>
                  <a:cubicBezTo>
                    <a:pt x="4975" y="120"/>
                    <a:pt x="4829" y="165"/>
                    <a:pt x="4706" y="259"/>
                  </a:cubicBezTo>
                  <a:lnTo>
                    <a:pt x="1926" y="2375"/>
                  </a:lnTo>
                  <a:cubicBezTo>
                    <a:pt x="1925" y="2376"/>
                    <a:pt x="1924" y="2377"/>
                    <a:pt x="1922" y="2377"/>
                  </a:cubicBezTo>
                  <a:cubicBezTo>
                    <a:pt x="1917" y="2377"/>
                    <a:pt x="1910" y="2373"/>
                    <a:pt x="1905" y="2368"/>
                  </a:cubicBezTo>
                  <a:cubicBezTo>
                    <a:pt x="1902" y="2361"/>
                    <a:pt x="1895" y="2344"/>
                    <a:pt x="1909" y="2333"/>
                  </a:cubicBezTo>
                  <a:lnTo>
                    <a:pt x="4678" y="221"/>
                  </a:lnTo>
                  <a:cubicBezTo>
                    <a:pt x="4806" y="124"/>
                    <a:pt x="4959" y="78"/>
                    <a:pt x="5115" y="78"/>
                  </a:cubicBezTo>
                  <a:close/>
                  <a:moveTo>
                    <a:pt x="5115" y="1"/>
                  </a:moveTo>
                  <a:cubicBezTo>
                    <a:pt x="4943" y="1"/>
                    <a:pt x="4774" y="53"/>
                    <a:pt x="4633" y="161"/>
                  </a:cubicBezTo>
                  <a:lnTo>
                    <a:pt x="1863" y="2273"/>
                  </a:lnTo>
                  <a:cubicBezTo>
                    <a:pt x="1814" y="2312"/>
                    <a:pt x="1817" y="2372"/>
                    <a:pt x="1845" y="2414"/>
                  </a:cubicBezTo>
                  <a:cubicBezTo>
                    <a:pt x="1866" y="2438"/>
                    <a:pt x="1893" y="2452"/>
                    <a:pt x="1921" y="2452"/>
                  </a:cubicBezTo>
                  <a:cubicBezTo>
                    <a:pt x="1937" y="2452"/>
                    <a:pt x="1953" y="2447"/>
                    <a:pt x="1968" y="2438"/>
                  </a:cubicBezTo>
                  <a:lnTo>
                    <a:pt x="4752" y="319"/>
                  </a:lnTo>
                  <a:cubicBezTo>
                    <a:pt x="4862" y="236"/>
                    <a:pt x="4993" y="196"/>
                    <a:pt x="5127" y="196"/>
                  </a:cubicBezTo>
                  <a:cubicBezTo>
                    <a:pt x="5348" y="196"/>
                    <a:pt x="5577" y="305"/>
                    <a:pt x="5733" y="509"/>
                  </a:cubicBezTo>
                  <a:lnTo>
                    <a:pt x="5859" y="678"/>
                  </a:lnTo>
                  <a:cubicBezTo>
                    <a:pt x="6109" y="1004"/>
                    <a:pt x="6077" y="1451"/>
                    <a:pt x="5785" y="1672"/>
                  </a:cubicBezTo>
                  <a:lnTo>
                    <a:pt x="1114" y="5236"/>
                  </a:lnTo>
                  <a:cubicBezTo>
                    <a:pt x="1032" y="5299"/>
                    <a:pt x="941" y="5330"/>
                    <a:pt x="847" y="5330"/>
                  </a:cubicBezTo>
                  <a:cubicBezTo>
                    <a:pt x="654" y="5330"/>
                    <a:pt x="446" y="5200"/>
                    <a:pt x="257" y="4951"/>
                  </a:cubicBezTo>
                  <a:lnTo>
                    <a:pt x="158" y="4825"/>
                  </a:lnTo>
                  <a:cubicBezTo>
                    <a:pt x="148" y="4811"/>
                    <a:pt x="134" y="4800"/>
                    <a:pt x="116" y="4800"/>
                  </a:cubicBezTo>
                  <a:cubicBezTo>
                    <a:pt x="99" y="4804"/>
                    <a:pt x="81" y="4811"/>
                    <a:pt x="70" y="4825"/>
                  </a:cubicBezTo>
                  <a:cubicBezTo>
                    <a:pt x="60" y="4839"/>
                    <a:pt x="46" y="4850"/>
                    <a:pt x="28" y="4860"/>
                  </a:cubicBezTo>
                  <a:cubicBezTo>
                    <a:pt x="14" y="4867"/>
                    <a:pt x="4" y="4881"/>
                    <a:pt x="4" y="4899"/>
                  </a:cubicBezTo>
                  <a:cubicBezTo>
                    <a:pt x="0" y="4913"/>
                    <a:pt x="4" y="4930"/>
                    <a:pt x="14" y="4941"/>
                  </a:cubicBezTo>
                  <a:lnTo>
                    <a:pt x="106" y="5064"/>
                  </a:lnTo>
                  <a:cubicBezTo>
                    <a:pt x="338" y="5367"/>
                    <a:pt x="603" y="5527"/>
                    <a:pt x="854" y="5527"/>
                  </a:cubicBezTo>
                  <a:cubicBezTo>
                    <a:pt x="987" y="5527"/>
                    <a:pt x="1116" y="5482"/>
                    <a:pt x="1234" y="5391"/>
                  </a:cubicBezTo>
                  <a:lnTo>
                    <a:pt x="5905" y="1830"/>
                  </a:lnTo>
                  <a:cubicBezTo>
                    <a:pt x="6277" y="1546"/>
                    <a:pt x="6327" y="976"/>
                    <a:pt x="6010" y="565"/>
                  </a:cubicBezTo>
                  <a:lnTo>
                    <a:pt x="5880" y="396"/>
                  </a:lnTo>
                  <a:cubicBezTo>
                    <a:pt x="5686" y="139"/>
                    <a:pt x="5396" y="1"/>
                    <a:pt x="5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8" name="Google Shape;1158;p20"/>
          <p:cNvGrpSpPr/>
          <p:nvPr/>
        </p:nvGrpSpPr>
        <p:grpSpPr>
          <a:xfrm rot="-5400000">
            <a:off x="8511296" y="4567972"/>
            <a:ext cx="225985" cy="540514"/>
            <a:chOff x="5273600" y="602550"/>
            <a:chExt cx="155050" cy="370850"/>
          </a:xfrm>
        </p:grpSpPr>
        <p:sp>
          <p:nvSpPr>
            <p:cNvPr id="1159" name="Google Shape;1159;p20"/>
            <p:cNvSpPr/>
            <p:nvPr/>
          </p:nvSpPr>
          <p:spPr>
            <a:xfrm>
              <a:off x="527360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527360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527360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527360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527360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527360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5339675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5339675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5339675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5339675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5339675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5339675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40575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540575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40575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40575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540575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540575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20"/>
          <p:cNvGrpSpPr/>
          <p:nvPr/>
        </p:nvGrpSpPr>
        <p:grpSpPr>
          <a:xfrm>
            <a:off x="877686" y="4769681"/>
            <a:ext cx="137078" cy="137078"/>
            <a:chOff x="2495900" y="1640275"/>
            <a:chExt cx="94050" cy="94050"/>
          </a:xfrm>
        </p:grpSpPr>
        <p:sp>
          <p:nvSpPr>
            <p:cNvPr id="1178" name="Google Shape;1178;p20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six columns">
  <p:cSld name="CUSTOM_15"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9pPr>
          </a:lstStyle>
          <a:p>
            <a:endParaRPr/>
          </a:p>
        </p:txBody>
      </p:sp>
      <p:sp>
        <p:nvSpPr>
          <p:cNvPr id="1291" name="Google Shape;1291;p22"/>
          <p:cNvSpPr txBox="1">
            <a:spLocks noGrp="1"/>
          </p:cNvSpPr>
          <p:nvPr>
            <p:ph type="subTitle" idx="1"/>
          </p:nvPr>
        </p:nvSpPr>
        <p:spPr>
          <a:xfrm>
            <a:off x="1747033" y="1519300"/>
            <a:ext cx="233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2" name="Google Shape;1292;p22"/>
          <p:cNvSpPr txBox="1">
            <a:spLocks noGrp="1"/>
          </p:cNvSpPr>
          <p:nvPr>
            <p:ph type="subTitle" idx="2"/>
          </p:nvPr>
        </p:nvSpPr>
        <p:spPr>
          <a:xfrm>
            <a:off x="1747033" y="2561295"/>
            <a:ext cx="233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3" name="Google Shape;1293;p22"/>
          <p:cNvSpPr txBox="1">
            <a:spLocks noGrp="1"/>
          </p:cNvSpPr>
          <p:nvPr>
            <p:ph type="subTitle" idx="3"/>
          </p:nvPr>
        </p:nvSpPr>
        <p:spPr>
          <a:xfrm>
            <a:off x="1747033" y="3600765"/>
            <a:ext cx="233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4" name="Google Shape;1294;p22"/>
          <p:cNvSpPr txBox="1">
            <a:spLocks noGrp="1"/>
          </p:cNvSpPr>
          <p:nvPr>
            <p:ph type="subTitle" idx="4"/>
          </p:nvPr>
        </p:nvSpPr>
        <p:spPr>
          <a:xfrm>
            <a:off x="5034016" y="1519300"/>
            <a:ext cx="2334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5" name="Google Shape;1295;p22"/>
          <p:cNvSpPr txBox="1">
            <a:spLocks noGrp="1"/>
          </p:cNvSpPr>
          <p:nvPr>
            <p:ph type="subTitle" idx="5"/>
          </p:nvPr>
        </p:nvSpPr>
        <p:spPr>
          <a:xfrm>
            <a:off x="5034016" y="2561295"/>
            <a:ext cx="2334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6" name="Google Shape;1296;p22"/>
          <p:cNvSpPr txBox="1">
            <a:spLocks noGrp="1"/>
          </p:cNvSpPr>
          <p:nvPr>
            <p:ph type="subTitle" idx="6"/>
          </p:nvPr>
        </p:nvSpPr>
        <p:spPr>
          <a:xfrm>
            <a:off x="5034016" y="3600765"/>
            <a:ext cx="2334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7" name="Google Shape;1297;p22"/>
          <p:cNvSpPr txBox="1">
            <a:spLocks noGrp="1"/>
          </p:cNvSpPr>
          <p:nvPr>
            <p:ph type="subTitle" idx="7"/>
          </p:nvPr>
        </p:nvSpPr>
        <p:spPr>
          <a:xfrm>
            <a:off x="1747033" y="1725914"/>
            <a:ext cx="233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8" name="Google Shape;1298;p22"/>
          <p:cNvSpPr txBox="1">
            <a:spLocks noGrp="1"/>
          </p:cNvSpPr>
          <p:nvPr>
            <p:ph type="subTitle" idx="8"/>
          </p:nvPr>
        </p:nvSpPr>
        <p:spPr>
          <a:xfrm>
            <a:off x="5034016" y="1725914"/>
            <a:ext cx="233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9" name="Google Shape;1299;p22"/>
          <p:cNvSpPr txBox="1">
            <a:spLocks noGrp="1"/>
          </p:cNvSpPr>
          <p:nvPr>
            <p:ph type="subTitle" idx="9"/>
          </p:nvPr>
        </p:nvSpPr>
        <p:spPr>
          <a:xfrm>
            <a:off x="1747033" y="2765402"/>
            <a:ext cx="233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0" name="Google Shape;1300;p22"/>
          <p:cNvSpPr txBox="1">
            <a:spLocks noGrp="1"/>
          </p:cNvSpPr>
          <p:nvPr>
            <p:ph type="subTitle" idx="13"/>
          </p:nvPr>
        </p:nvSpPr>
        <p:spPr>
          <a:xfrm>
            <a:off x="5034016" y="2765402"/>
            <a:ext cx="233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1" name="Google Shape;1301;p22"/>
          <p:cNvSpPr txBox="1">
            <a:spLocks noGrp="1"/>
          </p:cNvSpPr>
          <p:nvPr>
            <p:ph type="subTitle" idx="14"/>
          </p:nvPr>
        </p:nvSpPr>
        <p:spPr>
          <a:xfrm>
            <a:off x="1747033" y="3804875"/>
            <a:ext cx="233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2" name="Google Shape;1302;p22"/>
          <p:cNvSpPr txBox="1">
            <a:spLocks noGrp="1"/>
          </p:cNvSpPr>
          <p:nvPr>
            <p:ph type="subTitle" idx="15"/>
          </p:nvPr>
        </p:nvSpPr>
        <p:spPr>
          <a:xfrm>
            <a:off x="5034016" y="3804875"/>
            <a:ext cx="233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303" name="Google Shape;1303;p22"/>
          <p:cNvGrpSpPr/>
          <p:nvPr/>
        </p:nvGrpSpPr>
        <p:grpSpPr>
          <a:xfrm rot="-1207733">
            <a:off x="8143090" y="296065"/>
            <a:ext cx="1040988" cy="486848"/>
            <a:chOff x="421595" y="3045210"/>
            <a:chExt cx="695069" cy="325041"/>
          </a:xfrm>
        </p:grpSpPr>
        <p:sp>
          <p:nvSpPr>
            <p:cNvPr id="1304" name="Google Shape;1304;p22"/>
            <p:cNvSpPr/>
            <p:nvPr/>
          </p:nvSpPr>
          <p:spPr>
            <a:xfrm>
              <a:off x="698112" y="3329473"/>
              <a:ext cx="350770" cy="40777"/>
            </a:xfrm>
            <a:custGeom>
              <a:avLst/>
              <a:gdLst/>
              <a:ahLst/>
              <a:cxnLst/>
              <a:rect l="l" t="t" r="r" b="b"/>
              <a:pathLst>
                <a:path w="13041" h="1516" extrusionOk="0">
                  <a:moveTo>
                    <a:pt x="13040" y="1"/>
                  </a:moveTo>
                  <a:lnTo>
                    <a:pt x="1" y="648"/>
                  </a:lnTo>
                  <a:lnTo>
                    <a:pt x="1" y="1516"/>
                  </a:lnTo>
                  <a:lnTo>
                    <a:pt x="13040" y="869"/>
                  </a:lnTo>
                  <a:lnTo>
                    <a:pt x="130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421595" y="3349916"/>
              <a:ext cx="276533" cy="20335"/>
            </a:xfrm>
            <a:custGeom>
              <a:avLst/>
              <a:gdLst/>
              <a:ahLst/>
              <a:cxnLst/>
              <a:rect l="l" t="t" r="r" b="b"/>
              <a:pathLst>
                <a:path w="10281" h="756" extrusionOk="0">
                  <a:moveTo>
                    <a:pt x="0" y="0"/>
                  </a:moveTo>
                  <a:lnTo>
                    <a:pt x="0" y="756"/>
                  </a:lnTo>
                  <a:lnTo>
                    <a:pt x="10281" y="756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697251" y="3045210"/>
              <a:ext cx="419413" cy="305179"/>
            </a:xfrm>
            <a:custGeom>
              <a:avLst/>
              <a:gdLst/>
              <a:ahLst/>
              <a:cxnLst/>
              <a:rect l="l" t="t" r="r" b="b"/>
              <a:pathLst>
                <a:path w="15593" h="11346" extrusionOk="0">
                  <a:moveTo>
                    <a:pt x="15592" y="0"/>
                  </a:moveTo>
                  <a:lnTo>
                    <a:pt x="2503" y="773"/>
                  </a:lnTo>
                  <a:lnTo>
                    <a:pt x="1" y="11346"/>
                  </a:lnTo>
                  <a:lnTo>
                    <a:pt x="13090" y="10572"/>
                  </a:lnTo>
                  <a:lnTo>
                    <a:pt x="155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891728" y="3174161"/>
              <a:ext cx="67432" cy="67432"/>
            </a:xfrm>
            <a:custGeom>
              <a:avLst/>
              <a:gdLst/>
              <a:ahLst/>
              <a:cxnLst/>
              <a:rect l="l" t="t" r="r" b="b"/>
              <a:pathLst>
                <a:path w="2507" h="2507" extrusionOk="0">
                  <a:moveTo>
                    <a:pt x="1252" y="0"/>
                  </a:moveTo>
                  <a:cubicBezTo>
                    <a:pt x="559" y="0"/>
                    <a:pt x="1" y="559"/>
                    <a:pt x="1" y="1255"/>
                  </a:cubicBezTo>
                  <a:cubicBezTo>
                    <a:pt x="1" y="1947"/>
                    <a:pt x="559" y="2506"/>
                    <a:pt x="1252" y="2506"/>
                  </a:cubicBezTo>
                  <a:cubicBezTo>
                    <a:pt x="1944" y="2506"/>
                    <a:pt x="2507" y="1947"/>
                    <a:pt x="2507" y="1255"/>
                  </a:cubicBezTo>
                  <a:cubicBezTo>
                    <a:pt x="2507" y="559"/>
                    <a:pt x="1944" y="0"/>
                    <a:pt x="1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8" name="Google Shape;1308;p22"/>
          <p:cNvGrpSpPr/>
          <p:nvPr/>
        </p:nvGrpSpPr>
        <p:grpSpPr>
          <a:xfrm rot="-5212926">
            <a:off x="8513253" y="4311368"/>
            <a:ext cx="808137" cy="594427"/>
            <a:chOff x="4628174" y="3985391"/>
            <a:chExt cx="443545" cy="326250"/>
          </a:xfrm>
        </p:grpSpPr>
        <p:sp>
          <p:nvSpPr>
            <p:cNvPr id="1309" name="Google Shape;1309;p22"/>
            <p:cNvSpPr/>
            <p:nvPr/>
          </p:nvSpPr>
          <p:spPr>
            <a:xfrm>
              <a:off x="4903630" y="4136265"/>
              <a:ext cx="142142" cy="103724"/>
            </a:xfrm>
            <a:custGeom>
              <a:avLst/>
              <a:gdLst/>
              <a:ahLst/>
              <a:cxnLst/>
              <a:rect l="l" t="t" r="r" b="b"/>
              <a:pathLst>
                <a:path w="4525" h="3302" extrusionOk="0">
                  <a:moveTo>
                    <a:pt x="214" y="1"/>
                  </a:moveTo>
                  <a:cubicBezTo>
                    <a:pt x="154" y="1"/>
                    <a:pt x="97" y="27"/>
                    <a:pt x="61" y="78"/>
                  </a:cubicBezTo>
                  <a:cubicBezTo>
                    <a:pt x="1" y="159"/>
                    <a:pt x="22" y="279"/>
                    <a:pt x="110" y="342"/>
                  </a:cubicBezTo>
                  <a:lnTo>
                    <a:pt x="4197" y="3266"/>
                  </a:lnTo>
                  <a:cubicBezTo>
                    <a:pt x="4232" y="3290"/>
                    <a:pt x="4272" y="3301"/>
                    <a:pt x="4311" y="3301"/>
                  </a:cubicBezTo>
                  <a:cubicBezTo>
                    <a:pt x="4371" y="3301"/>
                    <a:pt x="4428" y="3275"/>
                    <a:pt x="4464" y="3224"/>
                  </a:cubicBezTo>
                  <a:cubicBezTo>
                    <a:pt x="4524" y="3140"/>
                    <a:pt x="4503" y="3024"/>
                    <a:pt x="4415" y="2960"/>
                  </a:cubicBezTo>
                  <a:lnTo>
                    <a:pt x="328" y="36"/>
                  </a:lnTo>
                  <a:cubicBezTo>
                    <a:pt x="293" y="12"/>
                    <a:pt x="253" y="1"/>
                    <a:pt x="2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2"/>
            <p:cNvSpPr/>
            <p:nvPr/>
          </p:nvSpPr>
          <p:spPr>
            <a:xfrm>
              <a:off x="4993627" y="4238670"/>
              <a:ext cx="78091" cy="72971"/>
            </a:xfrm>
            <a:custGeom>
              <a:avLst/>
              <a:gdLst/>
              <a:ahLst/>
              <a:cxnLst/>
              <a:rect l="l" t="t" r="r" b="b"/>
              <a:pathLst>
                <a:path w="2486" h="2323" extrusionOk="0">
                  <a:moveTo>
                    <a:pt x="971" y="0"/>
                  </a:moveTo>
                  <a:cubicBezTo>
                    <a:pt x="877" y="0"/>
                    <a:pt x="783" y="43"/>
                    <a:pt x="724" y="126"/>
                  </a:cubicBezTo>
                  <a:lnTo>
                    <a:pt x="95" y="1008"/>
                  </a:lnTo>
                  <a:cubicBezTo>
                    <a:pt x="0" y="1145"/>
                    <a:pt x="32" y="1335"/>
                    <a:pt x="169" y="1433"/>
                  </a:cubicBezTo>
                  <a:lnTo>
                    <a:pt x="1332" y="2263"/>
                  </a:lnTo>
                  <a:cubicBezTo>
                    <a:pt x="1387" y="2303"/>
                    <a:pt x="1450" y="2323"/>
                    <a:pt x="1513" y="2323"/>
                  </a:cubicBezTo>
                  <a:cubicBezTo>
                    <a:pt x="1608" y="2323"/>
                    <a:pt x="1701" y="2278"/>
                    <a:pt x="1758" y="2196"/>
                  </a:cubicBezTo>
                  <a:lnTo>
                    <a:pt x="2387" y="1314"/>
                  </a:lnTo>
                  <a:cubicBezTo>
                    <a:pt x="2485" y="1180"/>
                    <a:pt x="2454" y="987"/>
                    <a:pt x="2316" y="888"/>
                  </a:cubicBezTo>
                  <a:lnTo>
                    <a:pt x="1153" y="59"/>
                  </a:lnTo>
                  <a:cubicBezTo>
                    <a:pt x="1098" y="20"/>
                    <a:pt x="1034" y="0"/>
                    <a:pt x="9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2"/>
            <p:cNvSpPr/>
            <p:nvPr/>
          </p:nvSpPr>
          <p:spPr>
            <a:xfrm>
              <a:off x="4694642" y="4020573"/>
              <a:ext cx="349024" cy="274828"/>
            </a:xfrm>
            <a:custGeom>
              <a:avLst/>
              <a:gdLst/>
              <a:ahLst/>
              <a:cxnLst/>
              <a:rect l="l" t="t" r="r" b="b"/>
              <a:pathLst>
                <a:path w="11111" h="8749" extrusionOk="0">
                  <a:moveTo>
                    <a:pt x="1185" y="1"/>
                  </a:moveTo>
                  <a:lnTo>
                    <a:pt x="1" y="1653"/>
                  </a:lnTo>
                  <a:lnTo>
                    <a:pt x="9926" y="8749"/>
                  </a:lnTo>
                  <a:lnTo>
                    <a:pt x="11110" y="7097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2"/>
            <p:cNvSpPr/>
            <p:nvPr/>
          </p:nvSpPr>
          <p:spPr>
            <a:xfrm>
              <a:off x="4629838" y="3987118"/>
              <a:ext cx="102468" cy="85945"/>
            </a:xfrm>
            <a:custGeom>
              <a:avLst/>
              <a:gdLst/>
              <a:ahLst/>
              <a:cxnLst/>
              <a:rect l="l" t="t" r="r" b="b"/>
              <a:pathLst>
                <a:path w="3262" h="2736" extrusionOk="0">
                  <a:moveTo>
                    <a:pt x="0" y="1"/>
                  </a:moveTo>
                  <a:lnTo>
                    <a:pt x="2078" y="2735"/>
                  </a:lnTo>
                  <a:lnTo>
                    <a:pt x="3262" y="10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4983575" y="4226136"/>
              <a:ext cx="47935" cy="61537"/>
            </a:xfrm>
            <a:custGeom>
              <a:avLst/>
              <a:gdLst/>
              <a:ahLst/>
              <a:cxnLst/>
              <a:rect l="l" t="t" r="r" b="b"/>
              <a:pathLst>
                <a:path w="1526" h="1959" extrusionOk="0">
                  <a:moveTo>
                    <a:pt x="1273" y="1"/>
                  </a:moveTo>
                  <a:lnTo>
                    <a:pt x="0" y="1779"/>
                  </a:lnTo>
                  <a:lnTo>
                    <a:pt x="253" y="1959"/>
                  </a:lnTo>
                  <a:lnTo>
                    <a:pt x="1526" y="180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4628174" y="3985391"/>
              <a:ext cx="20010" cy="15329"/>
            </a:xfrm>
            <a:custGeom>
              <a:avLst/>
              <a:gdLst/>
              <a:ahLst/>
              <a:cxnLst/>
              <a:rect l="l" t="t" r="r" b="b"/>
              <a:pathLst>
                <a:path w="637" h="488" extrusionOk="0">
                  <a:moveTo>
                    <a:pt x="103" y="0"/>
                  </a:moveTo>
                  <a:cubicBezTo>
                    <a:pt x="74" y="0"/>
                    <a:pt x="46" y="13"/>
                    <a:pt x="29" y="38"/>
                  </a:cubicBezTo>
                  <a:cubicBezTo>
                    <a:pt x="1" y="77"/>
                    <a:pt x="11" y="136"/>
                    <a:pt x="53" y="165"/>
                  </a:cubicBezTo>
                  <a:lnTo>
                    <a:pt x="479" y="470"/>
                  </a:lnTo>
                  <a:cubicBezTo>
                    <a:pt x="496" y="482"/>
                    <a:pt x="515" y="487"/>
                    <a:pt x="534" y="487"/>
                  </a:cubicBezTo>
                  <a:cubicBezTo>
                    <a:pt x="562" y="487"/>
                    <a:pt x="590" y="475"/>
                    <a:pt x="609" y="449"/>
                  </a:cubicBezTo>
                  <a:cubicBezTo>
                    <a:pt x="637" y="411"/>
                    <a:pt x="626" y="354"/>
                    <a:pt x="584" y="323"/>
                  </a:cubicBezTo>
                  <a:lnTo>
                    <a:pt x="159" y="17"/>
                  </a:lnTo>
                  <a:cubicBezTo>
                    <a:pt x="142" y="6"/>
                    <a:pt x="122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5" name="Google Shape;1315;p22"/>
          <p:cNvGrpSpPr/>
          <p:nvPr/>
        </p:nvGrpSpPr>
        <p:grpSpPr>
          <a:xfrm rot="5400000">
            <a:off x="7898434" y="78509"/>
            <a:ext cx="225985" cy="540514"/>
            <a:chOff x="5273600" y="602550"/>
            <a:chExt cx="155050" cy="370850"/>
          </a:xfrm>
        </p:grpSpPr>
        <p:sp>
          <p:nvSpPr>
            <p:cNvPr id="1316" name="Google Shape;1316;p22"/>
            <p:cNvSpPr/>
            <p:nvPr/>
          </p:nvSpPr>
          <p:spPr>
            <a:xfrm>
              <a:off x="527360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527360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527360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527360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527360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527360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5339675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5339675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5339675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5339675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5339675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5339675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540575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540575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540575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540575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540575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540575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4" name="Google Shape;1334;p22"/>
          <p:cNvGrpSpPr/>
          <p:nvPr/>
        </p:nvGrpSpPr>
        <p:grpSpPr>
          <a:xfrm rot="-6192663">
            <a:off x="229763" y="4684902"/>
            <a:ext cx="434486" cy="162937"/>
            <a:chOff x="2665615" y="3966103"/>
            <a:chExt cx="345380" cy="129514"/>
          </a:xfrm>
        </p:grpSpPr>
        <p:sp>
          <p:nvSpPr>
            <p:cNvPr id="1335" name="Google Shape;1335;p22"/>
            <p:cNvSpPr/>
            <p:nvPr/>
          </p:nvSpPr>
          <p:spPr>
            <a:xfrm>
              <a:off x="2668473" y="3992584"/>
              <a:ext cx="279037" cy="67568"/>
            </a:xfrm>
            <a:custGeom>
              <a:avLst/>
              <a:gdLst/>
              <a:ahLst/>
              <a:cxnLst/>
              <a:rect l="l" t="t" r="r" b="b"/>
              <a:pathLst>
                <a:path w="8883" h="2151" extrusionOk="0">
                  <a:moveTo>
                    <a:pt x="7889" y="0"/>
                  </a:moveTo>
                  <a:cubicBezTo>
                    <a:pt x="7841" y="0"/>
                    <a:pt x="7793" y="3"/>
                    <a:pt x="7744" y="9"/>
                  </a:cubicBezTo>
                  <a:lnTo>
                    <a:pt x="918" y="846"/>
                  </a:lnTo>
                  <a:cubicBezTo>
                    <a:pt x="388" y="909"/>
                    <a:pt x="1" y="1320"/>
                    <a:pt x="57" y="1763"/>
                  </a:cubicBezTo>
                  <a:lnTo>
                    <a:pt x="78" y="1953"/>
                  </a:lnTo>
                  <a:cubicBezTo>
                    <a:pt x="82" y="1967"/>
                    <a:pt x="85" y="1985"/>
                    <a:pt x="89" y="1999"/>
                  </a:cubicBezTo>
                  <a:cubicBezTo>
                    <a:pt x="94" y="1997"/>
                    <a:pt x="100" y="1996"/>
                    <a:pt x="105" y="1996"/>
                  </a:cubicBezTo>
                  <a:cubicBezTo>
                    <a:pt x="132" y="1996"/>
                    <a:pt x="154" y="2016"/>
                    <a:pt x="184" y="2016"/>
                  </a:cubicBezTo>
                  <a:cubicBezTo>
                    <a:pt x="184" y="2002"/>
                    <a:pt x="191" y="1960"/>
                    <a:pt x="191" y="1946"/>
                  </a:cubicBezTo>
                  <a:lnTo>
                    <a:pt x="166" y="1767"/>
                  </a:lnTo>
                  <a:cubicBezTo>
                    <a:pt x="117" y="1370"/>
                    <a:pt x="447" y="979"/>
                    <a:pt x="929" y="920"/>
                  </a:cubicBezTo>
                  <a:lnTo>
                    <a:pt x="7754" y="83"/>
                  </a:lnTo>
                  <a:cubicBezTo>
                    <a:pt x="7798" y="78"/>
                    <a:pt x="7842" y="75"/>
                    <a:pt x="7885" y="75"/>
                  </a:cubicBezTo>
                  <a:cubicBezTo>
                    <a:pt x="8311" y="75"/>
                    <a:pt x="8669" y="338"/>
                    <a:pt x="8714" y="702"/>
                  </a:cubicBezTo>
                  <a:lnTo>
                    <a:pt x="8738" y="892"/>
                  </a:lnTo>
                  <a:cubicBezTo>
                    <a:pt x="8788" y="1289"/>
                    <a:pt x="8436" y="1661"/>
                    <a:pt x="7955" y="1721"/>
                  </a:cubicBezTo>
                  <a:lnTo>
                    <a:pt x="5104" y="2073"/>
                  </a:lnTo>
                  <a:cubicBezTo>
                    <a:pt x="5037" y="2076"/>
                    <a:pt x="5044" y="2150"/>
                    <a:pt x="5091" y="2150"/>
                  </a:cubicBezTo>
                  <a:cubicBezTo>
                    <a:pt x="5093" y="2150"/>
                    <a:pt x="5095" y="2150"/>
                    <a:pt x="5097" y="2150"/>
                  </a:cubicBezTo>
                  <a:lnTo>
                    <a:pt x="7965" y="1798"/>
                  </a:lnTo>
                  <a:cubicBezTo>
                    <a:pt x="8496" y="1732"/>
                    <a:pt x="8883" y="1320"/>
                    <a:pt x="8830" y="881"/>
                  </a:cubicBezTo>
                  <a:lnTo>
                    <a:pt x="8805" y="688"/>
                  </a:lnTo>
                  <a:cubicBezTo>
                    <a:pt x="8757" y="289"/>
                    <a:pt x="8359" y="0"/>
                    <a:pt x="78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666714" y="3990731"/>
              <a:ext cx="282681" cy="71086"/>
            </a:xfrm>
            <a:custGeom>
              <a:avLst/>
              <a:gdLst/>
              <a:ahLst/>
              <a:cxnLst/>
              <a:rect l="l" t="t" r="r" b="b"/>
              <a:pathLst>
                <a:path w="8999" h="2263" extrusionOk="0">
                  <a:moveTo>
                    <a:pt x="183" y="1580"/>
                  </a:moveTo>
                  <a:cubicBezTo>
                    <a:pt x="166" y="1647"/>
                    <a:pt x="162" y="1717"/>
                    <a:pt x="166" y="1787"/>
                  </a:cubicBezTo>
                  <a:cubicBezTo>
                    <a:pt x="159" y="1717"/>
                    <a:pt x="166" y="1647"/>
                    <a:pt x="183" y="1580"/>
                  </a:cubicBezTo>
                  <a:close/>
                  <a:moveTo>
                    <a:pt x="7941" y="0"/>
                  </a:moveTo>
                  <a:cubicBezTo>
                    <a:pt x="7893" y="0"/>
                    <a:pt x="7845" y="3"/>
                    <a:pt x="7796" y="9"/>
                  </a:cubicBezTo>
                  <a:lnTo>
                    <a:pt x="971" y="849"/>
                  </a:lnTo>
                  <a:cubicBezTo>
                    <a:pt x="408" y="915"/>
                    <a:pt x="1" y="1355"/>
                    <a:pt x="57" y="1826"/>
                  </a:cubicBezTo>
                  <a:lnTo>
                    <a:pt x="82" y="2019"/>
                  </a:lnTo>
                  <a:cubicBezTo>
                    <a:pt x="82" y="2033"/>
                    <a:pt x="85" y="2047"/>
                    <a:pt x="89" y="2058"/>
                  </a:cubicBezTo>
                  <a:cubicBezTo>
                    <a:pt x="92" y="2075"/>
                    <a:pt x="103" y="2093"/>
                    <a:pt x="117" y="2100"/>
                  </a:cubicBezTo>
                  <a:cubicBezTo>
                    <a:pt x="125" y="2106"/>
                    <a:pt x="139" y="2111"/>
                    <a:pt x="151" y="2111"/>
                  </a:cubicBezTo>
                  <a:cubicBezTo>
                    <a:pt x="154" y="2111"/>
                    <a:pt x="156" y="2111"/>
                    <a:pt x="159" y="2110"/>
                  </a:cubicBezTo>
                  <a:cubicBezTo>
                    <a:pt x="162" y="2110"/>
                    <a:pt x="169" y="2114"/>
                    <a:pt x="180" y="2117"/>
                  </a:cubicBezTo>
                  <a:cubicBezTo>
                    <a:pt x="191" y="2121"/>
                    <a:pt x="205" y="2125"/>
                    <a:pt x="222" y="2128"/>
                  </a:cubicBezTo>
                  <a:cubicBezTo>
                    <a:pt x="229" y="2132"/>
                    <a:pt x="240" y="2132"/>
                    <a:pt x="247" y="2132"/>
                  </a:cubicBezTo>
                  <a:cubicBezTo>
                    <a:pt x="278" y="2128"/>
                    <a:pt x="303" y="2096"/>
                    <a:pt x="296" y="2068"/>
                  </a:cubicBezTo>
                  <a:cubicBezTo>
                    <a:pt x="296" y="2068"/>
                    <a:pt x="296" y="2065"/>
                    <a:pt x="296" y="2065"/>
                  </a:cubicBezTo>
                  <a:cubicBezTo>
                    <a:pt x="296" y="2061"/>
                    <a:pt x="296" y="2054"/>
                    <a:pt x="299" y="2044"/>
                  </a:cubicBezTo>
                  <a:cubicBezTo>
                    <a:pt x="299" y="2026"/>
                    <a:pt x="303" y="2012"/>
                    <a:pt x="299" y="1998"/>
                  </a:cubicBezTo>
                  <a:lnTo>
                    <a:pt x="278" y="1819"/>
                  </a:lnTo>
                  <a:cubicBezTo>
                    <a:pt x="233" y="1439"/>
                    <a:pt x="553" y="1088"/>
                    <a:pt x="992" y="1035"/>
                  </a:cubicBezTo>
                  <a:lnTo>
                    <a:pt x="7817" y="195"/>
                  </a:lnTo>
                  <a:cubicBezTo>
                    <a:pt x="7857" y="190"/>
                    <a:pt x="7897" y="188"/>
                    <a:pt x="7936" y="188"/>
                  </a:cubicBezTo>
                  <a:cubicBezTo>
                    <a:pt x="8336" y="188"/>
                    <a:pt x="8676" y="428"/>
                    <a:pt x="8717" y="764"/>
                  </a:cubicBezTo>
                  <a:lnTo>
                    <a:pt x="8738" y="954"/>
                  </a:lnTo>
                  <a:cubicBezTo>
                    <a:pt x="8784" y="1323"/>
                    <a:pt x="8454" y="1671"/>
                    <a:pt x="8004" y="1724"/>
                  </a:cubicBezTo>
                  <a:lnTo>
                    <a:pt x="5153" y="2075"/>
                  </a:lnTo>
                  <a:cubicBezTo>
                    <a:pt x="5122" y="2079"/>
                    <a:pt x="5094" y="2089"/>
                    <a:pt x="5076" y="2114"/>
                  </a:cubicBezTo>
                  <a:cubicBezTo>
                    <a:pt x="5062" y="2132"/>
                    <a:pt x="5051" y="2160"/>
                    <a:pt x="5055" y="2184"/>
                  </a:cubicBezTo>
                  <a:cubicBezTo>
                    <a:pt x="5061" y="2232"/>
                    <a:pt x="5099" y="2263"/>
                    <a:pt x="5148" y="2263"/>
                  </a:cubicBezTo>
                  <a:cubicBezTo>
                    <a:pt x="5153" y="2263"/>
                    <a:pt x="5159" y="2262"/>
                    <a:pt x="5164" y="2262"/>
                  </a:cubicBezTo>
                  <a:lnTo>
                    <a:pt x="8028" y="1910"/>
                  </a:lnTo>
                  <a:cubicBezTo>
                    <a:pt x="8587" y="1843"/>
                    <a:pt x="8998" y="1404"/>
                    <a:pt x="8942" y="930"/>
                  </a:cubicBezTo>
                  <a:lnTo>
                    <a:pt x="8917" y="740"/>
                  </a:lnTo>
                  <a:cubicBezTo>
                    <a:pt x="8866" y="310"/>
                    <a:pt x="8440" y="0"/>
                    <a:pt x="7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2667500" y="3990794"/>
              <a:ext cx="281896" cy="71558"/>
            </a:xfrm>
            <a:custGeom>
              <a:avLst/>
              <a:gdLst/>
              <a:ahLst/>
              <a:cxnLst/>
              <a:rect l="l" t="t" r="r" b="b"/>
              <a:pathLst>
                <a:path w="8974" h="2278" extrusionOk="0">
                  <a:moveTo>
                    <a:pt x="7922" y="1"/>
                  </a:moveTo>
                  <a:cubicBezTo>
                    <a:pt x="7873" y="1"/>
                    <a:pt x="7822" y="4"/>
                    <a:pt x="7771" y="10"/>
                  </a:cubicBezTo>
                  <a:lnTo>
                    <a:pt x="946" y="847"/>
                  </a:lnTo>
                  <a:cubicBezTo>
                    <a:pt x="383" y="913"/>
                    <a:pt x="0" y="1335"/>
                    <a:pt x="60" y="1806"/>
                  </a:cubicBezTo>
                  <a:lnTo>
                    <a:pt x="123" y="2270"/>
                  </a:lnTo>
                  <a:cubicBezTo>
                    <a:pt x="153" y="2261"/>
                    <a:pt x="175" y="2257"/>
                    <a:pt x="196" y="2257"/>
                  </a:cubicBezTo>
                  <a:cubicBezTo>
                    <a:pt x="225" y="2257"/>
                    <a:pt x="253" y="2265"/>
                    <a:pt x="296" y="2277"/>
                  </a:cubicBezTo>
                  <a:lnTo>
                    <a:pt x="250" y="1869"/>
                  </a:lnTo>
                  <a:cubicBezTo>
                    <a:pt x="204" y="1490"/>
                    <a:pt x="528" y="1086"/>
                    <a:pt x="967" y="1033"/>
                  </a:cubicBezTo>
                  <a:lnTo>
                    <a:pt x="7792" y="196"/>
                  </a:lnTo>
                  <a:cubicBezTo>
                    <a:pt x="7835" y="191"/>
                    <a:pt x="7876" y="189"/>
                    <a:pt x="7917" y="189"/>
                  </a:cubicBezTo>
                  <a:cubicBezTo>
                    <a:pt x="8315" y="189"/>
                    <a:pt x="8651" y="428"/>
                    <a:pt x="8692" y="762"/>
                  </a:cubicBezTo>
                  <a:lnTo>
                    <a:pt x="8713" y="956"/>
                  </a:lnTo>
                  <a:cubicBezTo>
                    <a:pt x="8759" y="1325"/>
                    <a:pt x="8432" y="1669"/>
                    <a:pt x="7979" y="1722"/>
                  </a:cubicBezTo>
                  <a:lnTo>
                    <a:pt x="5128" y="2073"/>
                  </a:lnTo>
                  <a:cubicBezTo>
                    <a:pt x="5100" y="2077"/>
                    <a:pt x="5072" y="2087"/>
                    <a:pt x="5051" y="2112"/>
                  </a:cubicBezTo>
                  <a:cubicBezTo>
                    <a:pt x="5037" y="2130"/>
                    <a:pt x="5030" y="2158"/>
                    <a:pt x="5030" y="2182"/>
                  </a:cubicBezTo>
                  <a:cubicBezTo>
                    <a:pt x="5036" y="2230"/>
                    <a:pt x="5074" y="2261"/>
                    <a:pt x="5123" y="2261"/>
                  </a:cubicBezTo>
                  <a:cubicBezTo>
                    <a:pt x="5128" y="2261"/>
                    <a:pt x="5134" y="2260"/>
                    <a:pt x="5139" y="2260"/>
                  </a:cubicBezTo>
                  <a:lnTo>
                    <a:pt x="8003" y="1908"/>
                  </a:lnTo>
                  <a:cubicBezTo>
                    <a:pt x="8566" y="1841"/>
                    <a:pt x="8973" y="1402"/>
                    <a:pt x="8917" y="931"/>
                  </a:cubicBezTo>
                  <a:lnTo>
                    <a:pt x="8892" y="738"/>
                  </a:lnTo>
                  <a:cubicBezTo>
                    <a:pt x="8841" y="310"/>
                    <a:pt x="8419" y="1"/>
                    <a:pt x="7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2665615" y="3989035"/>
              <a:ext cx="285665" cy="74982"/>
            </a:xfrm>
            <a:custGeom>
              <a:avLst/>
              <a:gdLst/>
              <a:ahLst/>
              <a:cxnLst/>
              <a:rect l="l" t="t" r="r" b="b"/>
              <a:pathLst>
                <a:path w="9094" h="2387" extrusionOk="0">
                  <a:moveTo>
                    <a:pt x="7977" y="111"/>
                  </a:moveTo>
                  <a:cubicBezTo>
                    <a:pt x="8449" y="111"/>
                    <a:pt x="8848" y="400"/>
                    <a:pt x="8896" y="801"/>
                  </a:cubicBezTo>
                  <a:lnTo>
                    <a:pt x="8921" y="991"/>
                  </a:lnTo>
                  <a:cubicBezTo>
                    <a:pt x="8974" y="1433"/>
                    <a:pt x="8587" y="1845"/>
                    <a:pt x="8056" y="1911"/>
                  </a:cubicBezTo>
                  <a:lnTo>
                    <a:pt x="5192" y="2263"/>
                  </a:lnTo>
                  <a:cubicBezTo>
                    <a:pt x="5190" y="2263"/>
                    <a:pt x="5189" y="2263"/>
                    <a:pt x="5187" y="2263"/>
                  </a:cubicBezTo>
                  <a:cubicBezTo>
                    <a:pt x="5155" y="2263"/>
                    <a:pt x="5136" y="2227"/>
                    <a:pt x="5153" y="2203"/>
                  </a:cubicBezTo>
                  <a:cubicBezTo>
                    <a:pt x="5164" y="2193"/>
                    <a:pt x="5178" y="2186"/>
                    <a:pt x="5195" y="2186"/>
                  </a:cubicBezTo>
                  <a:lnTo>
                    <a:pt x="8049" y="1834"/>
                  </a:lnTo>
                  <a:cubicBezTo>
                    <a:pt x="8527" y="1774"/>
                    <a:pt x="8879" y="1402"/>
                    <a:pt x="8829" y="1005"/>
                  </a:cubicBezTo>
                  <a:lnTo>
                    <a:pt x="8805" y="815"/>
                  </a:lnTo>
                  <a:cubicBezTo>
                    <a:pt x="8760" y="451"/>
                    <a:pt x="8402" y="188"/>
                    <a:pt x="7976" y="188"/>
                  </a:cubicBezTo>
                  <a:cubicBezTo>
                    <a:pt x="7933" y="188"/>
                    <a:pt x="7889" y="191"/>
                    <a:pt x="7845" y="196"/>
                  </a:cubicBezTo>
                  <a:lnTo>
                    <a:pt x="1020" y="1033"/>
                  </a:lnTo>
                  <a:cubicBezTo>
                    <a:pt x="559" y="1089"/>
                    <a:pt x="204" y="1507"/>
                    <a:pt x="254" y="1932"/>
                  </a:cubicBezTo>
                  <a:lnTo>
                    <a:pt x="289" y="2259"/>
                  </a:lnTo>
                  <a:cubicBezTo>
                    <a:pt x="277" y="2259"/>
                    <a:pt x="264" y="2258"/>
                    <a:pt x="250" y="2258"/>
                  </a:cubicBezTo>
                  <a:cubicBezTo>
                    <a:pt x="243" y="2258"/>
                    <a:pt x="236" y="2258"/>
                    <a:pt x="229" y="2259"/>
                  </a:cubicBezTo>
                  <a:lnTo>
                    <a:pt x="173" y="1855"/>
                  </a:lnTo>
                  <a:cubicBezTo>
                    <a:pt x="120" y="1416"/>
                    <a:pt x="489" y="1022"/>
                    <a:pt x="1013" y="955"/>
                  </a:cubicBezTo>
                  <a:lnTo>
                    <a:pt x="7838" y="119"/>
                  </a:lnTo>
                  <a:cubicBezTo>
                    <a:pt x="7885" y="113"/>
                    <a:pt x="7932" y="111"/>
                    <a:pt x="7977" y="111"/>
                  </a:cubicBezTo>
                  <a:close/>
                  <a:moveTo>
                    <a:pt x="7976" y="1"/>
                  </a:moveTo>
                  <a:cubicBezTo>
                    <a:pt x="7926" y="1"/>
                    <a:pt x="7875" y="4"/>
                    <a:pt x="7824" y="10"/>
                  </a:cubicBezTo>
                  <a:lnTo>
                    <a:pt x="999" y="846"/>
                  </a:lnTo>
                  <a:cubicBezTo>
                    <a:pt x="412" y="920"/>
                    <a:pt x="1" y="1370"/>
                    <a:pt x="64" y="1869"/>
                  </a:cubicBezTo>
                  <a:lnTo>
                    <a:pt x="127" y="2337"/>
                  </a:lnTo>
                  <a:cubicBezTo>
                    <a:pt x="131" y="2351"/>
                    <a:pt x="141" y="2365"/>
                    <a:pt x="155" y="2375"/>
                  </a:cubicBezTo>
                  <a:cubicBezTo>
                    <a:pt x="164" y="2380"/>
                    <a:pt x="174" y="2383"/>
                    <a:pt x="184" y="2383"/>
                  </a:cubicBezTo>
                  <a:cubicBezTo>
                    <a:pt x="190" y="2383"/>
                    <a:pt x="196" y="2382"/>
                    <a:pt x="201" y="2379"/>
                  </a:cubicBezTo>
                  <a:cubicBezTo>
                    <a:pt x="223" y="2371"/>
                    <a:pt x="238" y="2368"/>
                    <a:pt x="253" y="2368"/>
                  </a:cubicBezTo>
                  <a:cubicBezTo>
                    <a:pt x="274" y="2368"/>
                    <a:pt x="293" y="2374"/>
                    <a:pt x="327" y="2382"/>
                  </a:cubicBezTo>
                  <a:cubicBezTo>
                    <a:pt x="335" y="2385"/>
                    <a:pt x="342" y="2386"/>
                    <a:pt x="350" y="2386"/>
                  </a:cubicBezTo>
                  <a:cubicBezTo>
                    <a:pt x="363" y="2386"/>
                    <a:pt x="375" y="2382"/>
                    <a:pt x="384" y="2375"/>
                  </a:cubicBezTo>
                  <a:cubicBezTo>
                    <a:pt x="398" y="2361"/>
                    <a:pt x="412" y="2344"/>
                    <a:pt x="408" y="2326"/>
                  </a:cubicBezTo>
                  <a:lnTo>
                    <a:pt x="366" y="1918"/>
                  </a:lnTo>
                  <a:cubicBezTo>
                    <a:pt x="320" y="1560"/>
                    <a:pt x="640" y="1191"/>
                    <a:pt x="1034" y="1142"/>
                  </a:cubicBezTo>
                  <a:lnTo>
                    <a:pt x="7859" y="305"/>
                  </a:lnTo>
                  <a:cubicBezTo>
                    <a:pt x="7897" y="301"/>
                    <a:pt x="7934" y="299"/>
                    <a:pt x="7971" y="299"/>
                  </a:cubicBezTo>
                  <a:cubicBezTo>
                    <a:pt x="8343" y="299"/>
                    <a:pt x="8658" y="518"/>
                    <a:pt x="8696" y="825"/>
                  </a:cubicBezTo>
                  <a:lnTo>
                    <a:pt x="8721" y="1019"/>
                  </a:lnTo>
                  <a:cubicBezTo>
                    <a:pt x="8763" y="1356"/>
                    <a:pt x="8453" y="1672"/>
                    <a:pt x="8035" y="1725"/>
                  </a:cubicBezTo>
                  <a:lnTo>
                    <a:pt x="5181" y="2073"/>
                  </a:lnTo>
                  <a:cubicBezTo>
                    <a:pt x="5139" y="2077"/>
                    <a:pt x="5097" y="2098"/>
                    <a:pt x="5069" y="2133"/>
                  </a:cubicBezTo>
                  <a:cubicBezTo>
                    <a:pt x="5044" y="2164"/>
                    <a:pt x="5030" y="2203"/>
                    <a:pt x="5037" y="2245"/>
                  </a:cubicBezTo>
                  <a:cubicBezTo>
                    <a:pt x="5047" y="2320"/>
                    <a:pt x="5107" y="2373"/>
                    <a:pt x="5185" y="2373"/>
                  </a:cubicBezTo>
                  <a:cubicBezTo>
                    <a:pt x="5192" y="2373"/>
                    <a:pt x="5199" y="2373"/>
                    <a:pt x="5206" y="2372"/>
                  </a:cubicBezTo>
                  <a:lnTo>
                    <a:pt x="8070" y="2020"/>
                  </a:lnTo>
                  <a:cubicBezTo>
                    <a:pt x="8661" y="1947"/>
                    <a:pt x="9093" y="1483"/>
                    <a:pt x="9030" y="980"/>
                  </a:cubicBezTo>
                  <a:lnTo>
                    <a:pt x="9009" y="790"/>
                  </a:lnTo>
                  <a:cubicBezTo>
                    <a:pt x="8951" y="331"/>
                    <a:pt x="8503" y="1"/>
                    <a:pt x="79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2669479" y="3967863"/>
              <a:ext cx="339758" cy="125964"/>
            </a:xfrm>
            <a:custGeom>
              <a:avLst/>
              <a:gdLst/>
              <a:ahLst/>
              <a:cxnLst/>
              <a:rect l="l" t="t" r="r" b="b"/>
              <a:pathLst>
                <a:path w="10816" h="4010" extrusionOk="0">
                  <a:moveTo>
                    <a:pt x="9475" y="1"/>
                  </a:moveTo>
                  <a:cubicBezTo>
                    <a:pt x="9431" y="1"/>
                    <a:pt x="9387" y="4"/>
                    <a:pt x="9343" y="9"/>
                  </a:cubicBezTo>
                  <a:lnTo>
                    <a:pt x="4271" y="631"/>
                  </a:lnTo>
                  <a:cubicBezTo>
                    <a:pt x="4215" y="638"/>
                    <a:pt x="4190" y="687"/>
                    <a:pt x="4194" y="733"/>
                  </a:cubicBezTo>
                  <a:cubicBezTo>
                    <a:pt x="4201" y="775"/>
                    <a:pt x="4232" y="807"/>
                    <a:pt x="4278" y="807"/>
                  </a:cubicBezTo>
                  <a:lnTo>
                    <a:pt x="9364" y="185"/>
                  </a:lnTo>
                  <a:cubicBezTo>
                    <a:pt x="9402" y="180"/>
                    <a:pt x="9440" y="178"/>
                    <a:pt x="9478" y="178"/>
                  </a:cubicBezTo>
                  <a:cubicBezTo>
                    <a:pt x="9995" y="178"/>
                    <a:pt x="10452" y="614"/>
                    <a:pt x="10524" y="1201"/>
                  </a:cubicBezTo>
                  <a:lnTo>
                    <a:pt x="10559" y="1510"/>
                  </a:lnTo>
                  <a:cubicBezTo>
                    <a:pt x="10636" y="2139"/>
                    <a:pt x="10242" y="2708"/>
                    <a:pt x="9680" y="2775"/>
                  </a:cubicBezTo>
                  <a:lnTo>
                    <a:pt x="1132" y="3826"/>
                  </a:lnTo>
                  <a:cubicBezTo>
                    <a:pt x="1099" y="3830"/>
                    <a:pt x="1066" y="3832"/>
                    <a:pt x="1033" y="3832"/>
                  </a:cubicBezTo>
                  <a:cubicBezTo>
                    <a:pt x="584" y="3832"/>
                    <a:pt x="272" y="3448"/>
                    <a:pt x="190" y="2782"/>
                  </a:cubicBezTo>
                  <a:lnTo>
                    <a:pt x="162" y="2550"/>
                  </a:lnTo>
                  <a:cubicBezTo>
                    <a:pt x="162" y="2543"/>
                    <a:pt x="159" y="2536"/>
                    <a:pt x="152" y="2529"/>
                  </a:cubicBezTo>
                  <a:cubicBezTo>
                    <a:pt x="148" y="2527"/>
                    <a:pt x="144" y="2527"/>
                    <a:pt x="139" y="2527"/>
                  </a:cubicBezTo>
                  <a:cubicBezTo>
                    <a:pt x="135" y="2527"/>
                    <a:pt x="131" y="2527"/>
                    <a:pt x="127" y="2529"/>
                  </a:cubicBezTo>
                  <a:cubicBezTo>
                    <a:pt x="95" y="2540"/>
                    <a:pt x="64" y="2547"/>
                    <a:pt x="29" y="2547"/>
                  </a:cubicBezTo>
                  <a:cubicBezTo>
                    <a:pt x="18" y="2547"/>
                    <a:pt x="11" y="2550"/>
                    <a:pt x="8" y="2554"/>
                  </a:cubicBezTo>
                  <a:cubicBezTo>
                    <a:pt x="1" y="2561"/>
                    <a:pt x="1" y="2568"/>
                    <a:pt x="1" y="2578"/>
                  </a:cubicBezTo>
                  <a:lnTo>
                    <a:pt x="29" y="2800"/>
                  </a:lnTo>
                  <a:cubicBezTo>
                    <a:pt x="120" y="3558"/>
                    <a:pt x="501" y="4010"/>
                    <a:pt x="1031" y="4010"/>
                  </a:cubicBezTo>
                  <a:cubicBezTo>
                    <a:pt x="1071" y="4010"/>
                    <a:pt x="1112" y="4007"/>
                    <a:pt x="1153" y="4002"/>
                  </a:cubicBezTo>
                  <a:lnTo>
                    <a:pt x="9705" y="2954"/>
                  </a:lnTo>
                  <a:cubicBezTo>
                    <a:pt x="10355" y="2874"/>
                    <a:pt x="10815" y="2216"/>
                    <a:pt x="10724" y="1489"/>
                  </a:cubicBezTo>
                  <a:lnTo>
                    <a:pt x="10689" y="1183"/>
                  </a:lnTo>
                  <a:cubicBezTo>
                    <a:pt x="10604" y="505"/>
                    <a:pt x="10073" y="1"/>
                    <a:pt x="94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2667594" y="3966103"/>
              <a:ext cx="343401" cy="129514"/>
            </a:xfrm>
            <a:custGeom>
              <a:avLst/>
              <a:gdLst/>
              <a:ahLst/>
              <a:cxnLst/>
              <a:rect l="l" t="t" r="r" b="b"/>
              <a:pathLst>
                <a:path w="10932" h="4123" extrusionOk="0">
                  <a:moveTo>
                    <a:pt x="9531" y="111"/>
                  </a:moveTo>
                  <a:cubicBezTo>
                    <a:pt x="10105" y="111"/>
                    <a:pt x="10614" y="592"/>
                    <a:pt x="10693" y="1246"/>
                  </a:cubicBezTo>
                  <a:lnTo>
                    <a:pt x="10731" y="1552"/>
                  </a:lnTo>
                  <a:cubicBezTo>
                    <a:pt x="10816" y="2248"/>
                    <a:pt x="10380" y="2877"/>
                    <a:pt x="9758" y="2954"/>
                  </a:cubicBezTo>
                  <a:lnTo>
                    <a:pt x="1206" y="4005"/>
                  </a:lnTo>
                  <a:cubicBezTo>
                    <a:pt x="1169" y="4010"/>
                    <a:pt x="1133" y="4012"/>
                    <a:pt x="1097" y="4012"/>
                  </a:cubicBezTo>
                  <a:cubicBezTo>
                    <a:pt x="591" y="4012"/>
                    <a:pt x="230" y="3578"/>
                    <a:pt x="141" y="2852"/>
                  </a:cubicBezTo>
                  <a:lnTo>
                    <a:pt x="117" y="2655"/>
                  </a:lnTo>
                  <a:cubicBezTo>
                    <a:pt x="138" y="2655"/>
                    <a:pt x="155" y="2652"/>
                    <a:pt x="173" y="2648"/>
                  </a:cubicBezTo>
                  <a:lnTo>
                    <a:pt x="198" y="2845"/>
                  </a:lnTo>
                  <a:cubicBezTo>
                    <a:pt x="283" y="3541"/>
                    <a:pt x="610" y="3942"/>
                    <a:pt x="1084" y="3942"/>
                  </a:cubicBezTo>
                  <a:cubicBezTo>
                    <a:pt x="1121" y="3942"/>
                    <a:pt x="1158" y="3940"/>
                    <a:pt x="1196" y="3935"/>
                  </a:cubicBezTo>
                  <a:lnTo>
                    <a:pt x="9747" y="2887"/>
                  </a:lnTo>
                  <a:cubicBezTo>
                    <a:pt x="10341" y="2814"/>
                    <a:pt x="10756" y="2220"/>
                    <a:pt x="10675" y="1559"/>
                  </a:cubicBezTo>
                  <a:lnTo>
                    <a:pt x="10636" y="1250"/>
                  </a:lnTo>
                  <a:cubicBezTo>
                    <a:pt x="10561" y="635"/>
                    <a:pt x="10077" y="178"/>
                    <a:pt x="9532" y="178"/>
                  </a:cubicBezTo>
                  <a:cubicBezTo>
                    <a:pt x="9494" y="178"/>
                    <a:pt x="9455" y="180"/>
                    <a:pt x="9417" y="185"/>
                  </a:cubicBezTo>
                  <a:lnTo>
                    <a:pt x="4331" y="810"/>
                  </a:lnTo>
                  <a:cubicBezTo>
                    <a:pt x="4324" y="810"/>
                    <a:pt x="4310" y="800"/>
                    <a:pt x="4310" y="782"/>
                  </a:cubicBezTo>
                  <a:cubicBezTo>
                    <a:pt x="4310" y="772"/>
                    <a:pt x="4310" y="743"/>
                    <a:pt x="4338" y="740"/>
                  </a:cubicBezTo>
                  <a:lnTo>
                    <a:pt x="9410" y="118"/>
                  </a:lnTo>
                  <a:cubicBezTo>
                    <a:pt x="9450" y="113"/>
                    <a:pt x="9491" y="111"/>
                    <a:pt x="9531" y="111"/>
                  </a:cubicBezTo>
                  <a:close/>
                  <a:moveTo>
                    <a:pt x="9531" y="0"/>
                  </a:moveTo>
                  <a:cubicBezTo>
                    <a:pt x="9485" y="0"/>
                    <a:pt x="9439" y="3"/>
                    <a:pt x="9392" y="9"/>
                  </a:cubicBezTo>
                  <a:lnTo>
                    <a:pt x="4320" y="631"/>
                  </a:lnTo>
                  <a:cubicBezTo>
                    <a:pt x="4233" y="642"/>
                    <a:pt x="4190" y="722"/>
                    <a:pt x="4197" y="796"/>
                  </a:cubicBezTo>
                  <a:cubicBezTo>
                    <a:pt x="4208" y="866"/>
                    <a:pt x="4264" y="919"/>
                    <a:pt x="4334" y="919"/>
                  </a:cubicBezTo>
                  <a:lnTo>
                    <a:pt x="9431" y="297"/>
                  </a:lnTo>
                  <a:cubicBezTo>
                    <a:pt x="9467" y="293"/>
                    <a:pt x="9503" y="290"/>
                    <a:pt x="9538" y="290"/>
                  </a:cubicBezTo>
                  <a:cubicBezTo>
                    <a:pt x="10026" y="290"/>
                    <a:pt x="10459" y="707"/>
                    <a:pt x="10527" y="1264"/>
                  </a:cubicBezTo>
                  <a:lnTo>
                    <a:pt x="10566" y="1573"/>
                  </a:lnTo>
                  <a:cubicBezTo>
                    <a:pt x="10636" y="2170"/>
                    <a:pt x="10264" y="2712"/>
                    <a:pt x="9733" y="2778"/>
                  </a:cubicBezTo>
                  <a:lnTo>
                    <a:pt x="1182" y="3826"/>
                  </a:lnTo>
                  <a:cubicBezTo>
                    <a:pt x="1151" y="3830"/>
                    <a:pt x="1121" y="3831"/>
                    <a:pt x="1091" y="3831"/>
                  </a:cubicBezTo>
                  <a:cubicBezTo>
                    <a:pt x="676" y="3831"/>
                    <a:pt x="385" y="3465"/>
                    <a:pt x="307" y="2831"/>
                  </a:cubicBezTo>
                  <a:lnTo>
                    <a:pt x="279" y="2599"/>
                  </a:lnTo>
                  <a:cubicBezTo>
                    <a:pt x="275" y="2575"/>
                    <a:pt x="261" y="2554"/>
                    <a:pt x="236" y="2539"/>
                  </a:cubicBezTo>
                  <a:cubicBezTo>
                    <a:pt x="224" y="2531"/>
                    <a:pt x="209" y="2528"/>
                    <a:pt x="195" y="2528"/>
                  </a:cubicBezTo>
                  <a:cubicBezTo>
                    <a:pt x="185" y="2528"/>
                    <a:pt x="175" y="2530"/>
                    <a:pt x="166" y="2532"/>
                  </a:cubicBezTo>
                  <a:cubicBezTo>
                    <a:pt x="141" y="2543"/>
                    <a:pt x="117" y="2547"/>
                    <a:pt x="89" y="2547"/>
                  </a:cubicBezTo>
                  <a:cubicBezTo>
                    <a:pt x="64" y="2547"/>
                    <a:pt x="40" y="2557"/>
                    <a:pt x="25" y="2575"/>
                  </a:cubicBezTo>
                  <a:cubicBezTo>
                    <a:pt x="8" y="2592"/>
                    <a:pt x="1" y="2617"/>
                    <a:pt x="4" y="2641"/>
                  </a:cubicBezTo>
                  <a:lnTo>
                    <a:pt x="32" y="2863"/>
                  </a:lnTo>
                  <a:cubicBezTo>
                    <a:pt x="130" y="3653"/>
                    <a:pt x="529" y="4122"/>
                    <a:pt x="1090" y="4122"/>
                  </a:cubicBezTo>
                  <a:cubicBezTo>
                    <a:pt x="1133" y="4122"/>
                    <a:pt x="1176" y="4120"/>
                    <a:pt x="1220" y="4114"/>
                  </a:cubicBezTo>
                  <a:lnTo>
                    <a:pt x="9768" y="3067"/>
                  </a:lnTo>
                  <a:cubicBezTo>
                    <a:pt x="10454" y="2982"/>
                    <a:pt x="10932" y="2297"/>
                    <a:pt x="10837" y="1538"/>
                  </a:cubicBezTo>
                  <a:lnTo>
                    <a:pt x="10801" y="1232"/>
                  </a:lnTo>
                  <a:cubicBezTo>
                    <a:pt x="10713" y="525"/>
                    <a:pt x="10161" y="0"/>
                    <a:pt x="9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" name="Google Shape;1341;p22"/>
          <p:cNvGrpSpPr/>
          <p:nvPr/>
        </p:nvGrpSpPr>
        <p:grpSpPr>
          <a:xfrm>
            <a:off x="994236" y="4819431"/>
            <a:ext cx="137078" cy="137078"/>
            <a:chOff x="2495900" y="1640275"/>
            <a:chExt cx="94050" cy="94050"/>
          </a:xfrm>
        </p:grpSpPr>
        <p:sp>
          <p:nvSpPr>
            <p:cNvPr id="1342" name="Google Shape;1342;p22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1344;p22"/>
          <p:cNvGrpSpPr/>
          <p:nvPr/>
        </p:nvGrpSpPr>
        <p:grpSpPr>
          <a:xfrm rot="-3351925">
            <a:off x="158440" y="3927762"/>
            <a:ext cx="344238" cy="424551"/>
            <a:chOff x="2700514" y="4184106"/>
            <a:chExt cx="254064" cy="313340"/>
          </a:xfrm>
        </p:grpSpPr>
        <p:sp>
          <p:nvSpPr>
            <p:cNvPr id="1345" name="Google Shape;1345;p22"/>
            <p:cNvSpPr/>
            <p:nvPr/>
          </p:nvSpPr>
          <p:spPr>
            <a:xfrm>
              <a:off x="2700514" y="4322101"/>
              <a:ext cx="131744" cy="175345"/>
            </a:xfrm>
            <a:custGeom>
              <a:avLst/>
              <a:gdLst/>
              <a:ahLst/>
              <a:cxnLst/>
              <a:rect l="l" t="t" r="r" b="b"/>
              <a:pathLst>
                <a:path w="4194" h="5582" extrusionOk="0">
                  <a:moveTo>
                    <a:pt x="3195" y="0"/>
                  </a:moveTo>
                  <a:lnTo>
                    <a:pt x="0" y="5582"/>
                  </a:lnTo>
                  <a:lnTo>
                    <a:pt x="4193" y="710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2817871" y="4184106"/>
              <a:ext cx="136707" cy="103316"/>
            </a:xfrm>
            <a:custGeom>
              <a:avLst/>
              <a:gdLst/>
              <a:ahLst/>
              <a:cxnLst/>
              <a:rect l="l" t="t" r="r" b="b"/>
              <a:pathLst>
                <a:path w="4352" h="3289" extrusionOk="0">
                  <a:moveTo>
                    <a:pt x="541" y="0"/>
                  </a:moveTo>
                  <a:cubicBezTo>
                    <a:pt x="392" y="0"/>
                    <a:pt x="246" y="70"/>
                    <a:pt x="151" y="200"/>
                  </a:cubicBezTo>
                  <a:cubicBezTo>
                    <a:pt x="0" y="415"/>
                    <a:pt x="50" y="713"/>
                    <a:pt x="264" y="865"/>
                  </a:cubicBezTo>
                  <a:lnTo>
                    <a:pt x="3533" y="3198"/>
                  </a:lnTo>
                  <a:cubicBezTo>
                    <a:pt x="3617" y="3259"/>
                    <a:pt x="3715" y="3288"/>
                    <a:pt x="3811" y="3288"/>
                  </a:cubicBezTo>
                  <a:cubicBezTo>
                    <a:pt x="3960" y="3288"/>
                    <a:pt x="4105" y="3219"/>
                    <a:pt x="4197" y="3089"/>
                  </a:cubicBezTo>
                  <a:cubicBezTo>
                    <a:pt x="4352" y="2875"/>
                    <a:pt x="4302" y="2576"/>
                    <a:pt x="4088" y="2422"/>
                  </a:cubicBezTo>
                  <a:lnTo>
                    <a:pt x="816" y="88"/>
                  </a:lnTo>
                  <a:cubicBezTo>
                    <a:pt x="732" y="29"/>
                    <a:pt x="636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2"/>
            <p:cNvSpPr/>
            <p:nvPr/>
          </p:nvSpPr>
          <p:spPr>
            <a:xfrm>
              <a:off x="2724576" y="4314719"/>
              <a:ext cx="136833" cy="103221"/>
            </a:xfrm>
            <a:custGeom>
              <a:avLst/>
              <a:gdLst/>
              <a:ahLst/>
              <a:cxnLst/>
              <a:rect l="l" t="t" r="r" b="b"/>
              <a:pathLst>
                <a:path w="4356" h="3286" extrusionOk="0">
                  <a:moveTo>
                    <a:pt x="543" y="0"/>
                  </a:moveTo>
                  <a:cubicBezTo>
                    <a:pt x="394" y="0"/>
                    <a:pt x="247" y="69"/>
                    <a:pt x="155" y="200"/>
                  </a:cubicBezTo>
                  <a:cubicBezTo>
                    <a:pt x="0" y="415"/>
                    <a:pt x="50" y="710"/>
                    <a:pt x="264" y="864"/>
                  </a:cubicBezTo>
                  <a:lnTo>
                    <a:pt x="3536" y="3198"/>
                  </a:lnTo>
                  <a:cubicBezTo>
                    <a:pt x="3620" y="3257"/>
                    <a:pt x="3717" y="3286"/>
                    <a:pt x="3812" y="3286"/>
                  </a:cubicBezTo>
                  <a:cubicBezTo>
                    <a:pt x="3961" y="3286"/>
                    <a:pt x="4108" y="3216"/>
                    <a:pt x="4200" y="3086"/>
                  </a:cubicBezTo>
                  <a:cubicBezTo>
                    <a:pt x="4355" y="2871"/>
                    <a:pt x="4306" y="2576"/>
                    <a:pt x="4088" y="2421"/>
                  </a:cubicBezTo>
                  <a:lnTo>
                    <a:pt x="819" y="88"/>
                  </a:lnTo>
                  <a:cubicBezTo>
                    <a:pt x="736" y="29"/>
                    <a:pt x="639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2"/>
            <p:cNvSpPr/>
            <p:nvPr/>
          </p:nvSpPr>
          <p:spPr>
            <a:xfrm>
              <a:off x="2751402" y="4205718"/>
              <a:ext cx="176790" cy="190266"/>
            </a:xfrm>
            <a:custGeom>
              <a:avLst/>
              <a:gdLst/>
              <a:ahLst/>
              <a:cxnLst/>
              <a:rect l="l" t="t" r="r" b="b"/>
              <a:pathLst>
                <a:path w="5628" h="6057" extrusionOk="0">
                  <a:moveTo>
                    <a:pt x="2967" y="1"/>
                  </a:moveTo>
                  <a:lnTo>
                    <a:pt x="0" y="4155"/>
                  </a:lnTo>
                  <a:lnTo>
                    <a:pt x="2661" y="6057"/>
                  </a:lnTo>
                  <a:lnTo>
                    <a:pt x="5628" y="1899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">
  <p:cSld name="CUSTOM_10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5" name="Google Shape;1355;p24"/>
          <p:cNvGrpSpPr/>
          <p:nvPr/>
        </p:nvGrpSpPr>
        <p:grpSpPr>
          <a:xfrm rot="-6192663">
            <a:off x="8504475" y="4361102"/>
            <a:ext cx="434486" cy="162937"/>
            <a:chOff x="2665615" y="3966103"/>
            <a:chExt cx="345380" cy="129514"/>
          </a:xfrm>
        </p:grpSpPr>
        <p:sp>
          <p:nvSpPr>
            <p:cNvPr id="1356" name="Google Shape;1356;p24"/>
            <p:cNvSpPr/>
            <p:nvPr/>
          </p:nvSpPr>
          <p:spPr>
            <a:xfrm>
              <a:off x="2668473" y="3992584"/>
              <a:ext cx="279037" cy="67568"/>
            </a:xfrm>
            <a:custGeom>
              <a:avLst/>
              <a:gdLst/>
              <a:ahLst/>
              <a:cxnLst/>
              <a:rect l="l" t="t" r="r" b="b"/>
              <a:pathLst>
                <a:path w="8883" h="2151" extrusionOk="0">
                  <a:moveTo>
                    <a:pt x="7889" y="0"/>
                  </a:moveTo>
                  <a:cubicBezTo>
                    <a:pt x="7841" y="0"/>
                    <a:pt x="7793" y="3"/>
                    <a:pt x="7744" y="9"/>
                  </a:cubicBezTo>
                  <a:lnTo>
                    <a:pt x="918" y="846"/>
                  </a:lnTo>
                  <a:cubicBezTo>
                    <a:pt x="388" y="909"/>
                    <a:pt x="1" y="1320"/>
                    <a:pt x="57" y="1763"/>
                  </a:cubicBezTo>
                  <a:lnTo>
                    <a:pt x="78" y="1953"/>
                  </a:lnTo>
                  <a:cubicBezTo>
                    <a:pt x="82" y="1967"/>
                    <a:pt x="85" y="1985"/>
                    <a:pt x="89" y="1999"/>
                  </a:cubicBezTo>
                  <a:cubicBezTo>
                    <a:pt x="94" y="1997"/>
                    <a:pt x="100" y="1996"/>
                    <a:pt x="105" y="1996"/>
                  </a:cubicBezTo>
                  <a:cubicBezTo>
                    <a:pt x="132" y="1996"/>
                    <a:pt x="154" y="2016"/>
                    <a:pt x="184" y="2016"/>
                  </a:cubicBezTo>
                  <a:cubicBezTo>
                    <a:pt x="184" y="2002"/>
                    <a:pt x="191" y="1960"/>
                    <a:pt x="191" y="1946"/>
                  </a:cubicBezTo>
                  <a:lnTo>
                    <a:pt x="166" y="1767"/>
                  </a:lnTo>
                  <a:cubicBezTo>
                    <a:pt x="117" y="1370"/>
                    <a:pt x="447" y="979"/>
                    <a:pt x="929" y="920"/>
                  </a:cubicBezTo>
                  <a:lnTo>
                    <a:pt x="7754" y="83"/>
                  </a:lnTo>
                  <a:cubicBezTo>
                    <a:pt x="7798" y="78"/>
                    <a:pt x="7842" y="75"/>
                    <a:pt x="7885" y="75"/>
                  </a:cubicBezTo>
                  <a:cubicBezTo>
                    <a:pt x="8311" y="75"/>
                    <a:pt x="8669" y="338"/>
                    <a:pt x="8714" y="702"/>
                  </a:cubicBezTo>
                  <a:lnTo>
                    <a:pt x="8738" y="892"/>
                  </a:lnTo>
                  <a:cubicBezTo>
                    <a:pt x="8788" y="1289"/>
                    <a:pt x="8436" y="1661"/>
                    <a:pt x="7955" y="1721"/>
                  </a:cubicBezTo>
                  <a:lnTo>
                    <a:pt x="5104" y="2073"/>
                  </a:lnTo>
                  <a:cubicBezTo>
                    <a:pt x="5037" y="2076"/>
                    <a:pt x="5044" y="2150"/>
                    <a:pt x="5091" y="2150"/>
                  </a:cubicBezTo>
                  <a:cubicBezTo>
                    <a:pt x="5093" y="2150"/>
                    <a:pt x="5095" y="2150"/>
                    <a:pt x="5097" y="2150"/>
                  </a:cubicBezTo>
                  <a:lnTo>
                    <a:pt x="7965" y="1798"/>
                  </a:lnTo>
                  <a:cubicBezTo>
                    <a:pt x="8496" y="1732"/>
                    <a:pt x="8883" y="1320"/>
                    <a:pt x="8830" y="881"/>
                  </a:cubicBezTo>
                  <a:lnTo>
                    <a:pt x="8805" y="688"/>
                  </a:lnTo>
                  <a:cubicBezTo>
                    <a:pt x="8757" y="289"/>
                    <a:pt x="8359" y="0"/>
                    <a:pt x="7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4"/>
            <p:cNvSpPr/>
            <p:nvPr/>
          </p:nvSpPr>
          <p:spPr>
            <a:xfrm>
              <a:off x="2666714" y="3990731"/>
              <a:ext cx="282681" cy="71086"/>
            </a:xfrm>
            <a:custGeom>
              <a:avLst/>
              <a:gdLst/>
              <a:ahLst/>
              <a:cxnLst/>
              <a:rect l="l" t="t" r="r" b="b"/>
              <a:pathLst>
                <a:path w="8999" h="2263" extrusionOk="0">
                  <a:moveTo>
                    <a:pt x="183" y="1580"/>
                  </a:moveTo>
                  <a:cubicBezTo>
                    <a:pt x="166" y="1647"/>
                    <a:pt x="162" y="1717"/>
                    <a:pt x="166" y="1787"/>
                  </a:cubicBezTo>
                  <a:cubicBezTo>
                    <a:pt x="159" y="1717"/>
                    <a:pt x="166" y="1647"/>
                    <a:pt x="183" y="1580"/>
                  </a:cubicBezTo>
                  <a:close/>
                  <a:moveTo>
                    <a:pt x="7941" y="0"/>
                  </a:moveTo>
                  <a:cubicBezTo>
                    <a:pt x="7893" y="0"/>
                    <a:pt x="7845" y="3"/>
                    <a:pt x="7796" y="9"/>
                  </a:cubicBezTo>
                  <a:lnTo>
                    <a:pt x="971" y="849"/>
                  </a:lnTo>
                  <a:cubicBezTo>
                    <a:pt x="408" y="915"/>
                    <a:pt x="1" y="1355"/>
                    <a:pt x="57" y="1826"/>
                  </a:cubicBezTo>
                  <a:lnTo>
                    <a:pt x="82" y="2019"/>
                  </a:lnTo>
                  <a:cubicBezTo>
                    <a:pt x="82" y="2033"/>
                    <a:pt x="85" y="2047"/>
                    <a:pt x="89" y="2058"/>
                  </a:cubicBezTo>
                  <a:cubicBezTo>
                    <a:pt x="92" y="2075"/>
                    <a:pt x="103" y="2093"/>
                    <a:pt x="117" y="2100"/>
                  </a:cubicBezTo>
                  <a:cubicBezTo>
                    <a:pt x="125" y="2106"/>
                    <a:pt x="139" y="2111"/>
                    <a:pt x="151" y="2111"/>
                  </a:cubicBezTo>
                  <a:cubicBezTo>
                    <a:pt x="154" y="2111"/>
                    <a:pt x="156" y="2111"/>
                    <a:pt x="159" y="2110"/>
                  </a:cubicBezTo>
                  <a:cubicBezTo>
                    <a:pt x="162" y="2110"/>
                    <a:pt x="169" y="2114"/>
                    <a:pt x="180" y="2117"/>
                  </a:cubicBezTo>
                  <a:cubicBezTo>
                    <a:pt x="191" y="2121"/>
                    <a:pt x="205" y="2125"/>
                    <a:pt x="222" y="2128"/>
                  </a:cubicBezTo>
                  <a:cubicBezTo>
                    <a:pt x="229" y="2132"/>
                    <a:pt x="240" y="2132"/>
                    <a:pt x="247" y="2132"/>
                  </a:cubicBezTo>
                  <a:cubicBezTo>
                    <a:pt x="278" y="2128"/>
                    <a:pt x="303" y="2096"/>
                    <a:pt x="296" y="2068"/>
                  </a:cubicBezTo>
                  <a:cubicBezTo>
                    <a:pt x="296" y="2068"/>
                    <a:pt x="296" y="2065"/>
                    <a:pt x="296" y="2065"/>
                  </a:cubicBezTo>
                  <a:cubicBezTo>
                    <a:pt x="296" y="2061"/>
                    <a:pt x="296" y="2054"/>
                    <a:pt x="299" y="2044"/>
                  </a:cubicBezTo>
                  <a:cubicBezTo>
                    <a:pt x="299" y="2026"/>
                    <a:pt x="303" y="2012"/>
                    <a:pt x="299" y="1998"/>
                  </a:cubicBezTo>
                  <a:lnTo>
                    <a:pt x="278" y="1819"/>
                  </a:lnTo>
                  <a:cubicBezTo>
                    <a:pt x="233" y="1439"/>
                    <a:pt x="553" y="1088"/>
                    <a:pt x="992" y="1035"/>
                  </a:cubicBezTo>
                  <a:lnTo>
                    <a:pt x="7817" y="195"/>
                  </a:lnTo>
                  <a:cubicBezTo>
                    <a:pt x="7857" y="190"/>
                    <a:pt x="7897" y="188"/>
                    <a:pt x="7936" y="188"/>
                  </a:cubicBezTo>
                  <a:cubicBezTo>
                    <a:pt x="8336" y="188"/>
                    <a:pt x="8676" y="428"/>
                    <a:pt x="8717" y="764"/>
                  </a:cubicBezTo>
                  <a:lnTo>
                    <a:pt x="8738" y="954"/>
                  </a:lnTo>
                  <a:cubicBezTo>
                    <a:pt x="8784" y="1323"/>
                    <a:pt x="8454" y="1671"/>
                    <a:pt x="8004" y="1724"/>
                  </a:cubicBezTo>
                  <a:lnTo>
                    <a:pt x="5153" y="2075"/>
                  </a:lnTo>
                  <a:cubicBezTo>
                    <a:pt x="5122" y="2079"/>
                    <a:pt x="5094" y="2089"/>
                    <a:pt x="5076" y="2114"/>
                  </a:cubicBezTo>
                  <a:cubicBezTo>
                    <a:pt x="5062" y="2132"/>
                    <a:pt x="5051" y="2160"/>
                    <a:pt x="5055" y="2184"/>
                  </a:cubicBezTo>
                  <a:cubicBezTo>
                    <a:pt x="5061" y="2232"/>
                    <a:pt x="5099" y="2263"/>
                    <a:pt x="5148" y="2263"/>
                  </a:cubicBezTo>
                  <a:cubicBezTo>
                    <a:pt x="5153" y="2263"/>
                    <a:pt x="5159" y="2262"/>
                    <a:pt x="5164" y="2262"/>
                  </a:cubicBezTo>
                  <a:lnTo>
                    <a:pt x="8028" y="1910"/>
                  </a:lnTo>
                  <a:cubicBezTo>
                    <a:pt x="8587" y="1843"/>
                    <a:pt x="8998" y="1404"/>
                    <a:pt x="8942" y="930"/>
                  </a:cubicBezTo>
                  <a:lnTo>
                    <a:pt x="8917" y="740"/>
                  </a:lnTo>
                  <a:cubicBezTo>
                    <a:pt x="8866" y="310"/>
                    <a:pt x="8440" y="0"/>
                    <a:pt x="7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4"/>
            <p:cNvSpPr/>
            <p:nvPr/>
          </p:nvSpPr>
          <p:spPr>
            <a:xfrm>
              <a:off x="2667500" y="3990794"/>
              <a:ext cx="281896" cy="71558"/>
            </a:xfrm>
            <a:custGeom>
              <a:avLst/>
              <a:gdLst/>
              <a:ahLst/>
              <a:cxnLst/>
              <a:rect l="l" t="t" r="r" b="b"/>
              <a:pathLst>
                <a:path w="8974" h="2278" extrusionOk="0">
                  <a:moveTo>
                    <a:pt x="7922" y="1"/>
                  </a:moveTo>
                  <a:cubicBezTo>
                    <a:pt x="7873" y="1"/>
                    <a:pt x="7822" y="4"/>
                    <a:pt x="7771" y="10"/>
                  </a:cubicBezTo>
                  <a:lnTo>
                    <a:pt x="946" y="847"/>
                  </a:lnTo>
                  <a:cubicBezTo>
                    <a:pt x="383" y="913"/>
                    <a:pt x="0" y="1335"/>
                    <a:pt x="60" y="1806"/>
                  </a:cubicBezTo>
                  <a:lnTo>
                    <a:pt x="123" y="2270"/>
                  </a:lnTo>
                  <a:cubicBezTo>
                    <a:pt x="153" y="2261"/>
                    <a:pt x="175" y="2257"/>
                    <a:pt x="196" y="2257"/>
                  </a:cubicBezTo>
                  <a:cubicBezTo>
                    <a:pt x="225" y="2257"/>
                    <a:pt x="253" y="2265"/>
                    <a:pt x="296" y="2277"/>
                  </a:cubicBezTo>
                  <a:lnTo>
                    <a:pt x="250" y="1869"/>
                  </a:lnTo>
                  <a:cubicBezTo>
                    <a:pt x="204" y="1490"/>
                    <a:pt x="528" y="1086"/>
                    <a:pt x="967" y="1033"/>
                  </a:cubicBezTo>
                  <a:lnTo>
                    <a:pt x="7792" y="196"/>
                  </a:lnTo>
                  <a:cubicBezTo>
                    <a:pt x="7835" y="191"/>
                    <a:pt x="7876" y="189"/>
                    <a:pt x="7917" y="189"/>
                  </a:cubicBezTo>
                  <a:cubicBezTo>
                    <a:pt x="8315" y="189"/>
                    <a:pt x="8651" y="428"/>
                    <a:pt x="8692" y="762"/>
                  </a:cubicBezTo>
                  <a:lnTo>
                    <a:pt x="8713" y="956"/>
                  </a:lnTo>
                  <a:cubicBezTo>
                    <a:pt x="8759" y="1325"/>
                    <a:pt x="8432" y="1669"/>
                    <a:pt x="7979" y="1722"/>
                  </a:cubicBezTo>
                  <a:lnTo>
                    <a:pt x="5128" y="2073"/>
                  </a:lnTo>
                  <a:cubicBezTo>
                    <a:pt x="5100" y="2077"/>
                    <a:pt x="5072" y="2087"/>
                    <a:pt x="5051" y="2112"/>
                  </a:cubicBezTo>
                  <a:cubicBezTo>
                    <a:pt x="5037" y="2130"/>
                    <a:pt x="5030" y="2158"/>
                    <a:pt x="5030" y="2182"/>
                  </a:cubicBezTo>
                  <a:cubicBezTo>
                    <a:pt x="5036" y="2230"/>
                    <a:pt x="5074" y="2261"/>
                    <a:pt x="5123" y="2261"/>
                  </a:cubicBezTo>
                  <a:cubicBezTo>
                    <a:pt x="5128" y="2261"/>
                    <a:pt x="5134" y="2260"/>
                    <a:pt x="5139" y="2260"/>
                  </a:cubicBezTo>
                  <a:lnTo>
                    <a:pt x="8003" y="1908"/>
                  </a:lnTo>
                  <a:cubicBezTo>
                    <a:pt x="8566" y="1841"/>
                    <a:pt x="8973" y="1402"/>
                    <a:pt x="8917" y="931"/>
                  </a:cubicBezTo>
                  <a:lnTo>
                    <a:pt x="8892" y="738"/>
                  </a:lnTo>
                  <a:cubicBezTo>
                    <a:pt x="8841" y="310"/>
                    <a:pt x="8419" y="1"/>
                    <a:pt x="7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4"/>
            <p:cNvSpPr/>
            <p:nvPr/>
          </p:nvSpPr>
          <p:spPr>
            <a:xfrm>
              <a:off x="2665615" y="3989035"/>
              <a:ext cx="285665" cy="74982"/>
            </a:xfrm>
            <a:custGeom>
              <a:avLst/>
              <a:gdLst/>
              <a:ahLst/>
              <a:cxnLst/>
              <a:rect l="l" t="t" r="r" b="b"/>
              <a:pathLst>
                <a:path w="9094" h="2387" extrusionOk="0">
                  <a:moveTo>
                    <a:pt x="7977" y="111"/>
                  </a:moveTo>
                  <a:cubicBezTo>
                    <a:pt x="8449" y="111"/>
                    <a:pt x="8848" y="400"/>
                    <a:pt x="8896" y="801"/>
                  </a:cubicBezTo>
                  <a:lnTo>
                    <a:pt x="8921" y="991"/>
                  </a:lnTo>
                  <a:cubicBezTo>
                    <a:pt x="8974" y="1433"/>
                    <a:pt x="8587" y="1845"/>
                    <a:pt x="8056" y="1911"/>
                  </a:cubicBezTo>
                  <a:lnTo>
                    <a:pt x="5192" y="2263"/>
                  </a:lnTo>
                  <a:cubicBezTo>
                    <a:pt x="5190" y="2263"/>
                    <a:pt x="5189" y="2263"/>
                    <a:pt x="5187" y="2263"/>
                  </a:cubicBezTo>
                  <a:cubicBezTo>
                    <a:pt x="5155" y="2263"/>
                    <a:pt x="5136" y="2227"/>
                    <a:pt x="5153" y="2203"/>
                  </a:cubicBezTo>
                  <a:cubicBezTo>
                    <a:pt x="5164" y="2193"/>
                    <a:pt x="5178" y="2186"/>
                    <a:pt x="5195" y="2186"/>
                  </a:cubicBezTo>
                  <a:lnTo>
                    <a:pt x="8049" y="1834"/>
                  </a:lnTo>
                  <a:cubicBezTo>
                    <a:pt x="8527" y="1774"/>
                    <a:pt x="8879" y="1402"/>
                    <a:pt x="8829" y="1005"/>
                  </a:cubicBezTo>
                  <a:lnTo>
                    <a:pt x="8805" y="815"/>
                  </a:lnTo>
                  <a:cubicBezTo>
                    <a:pt x="8760" y="451"/>
                    <a:pt x="8402" y="188"/>
                    <a:pt x="7976" y="188"/>
                  </a:cubicBezTo>
                  <a:cubicBezTo>
                    <a:pt x="7933" y="188"/>
                    <a:pt x="7889" y="191"/>
                    <a:pt x="7845" y="196"/>
                  </a:cubicBezTo>
                  <a:lnTo>
                    <a:pt x="1020" y="1033"/>
                  </a:lnTo>
                  <a:cubicBezTo>
                    <a:pt x="559" y="1089"/>
                    <a:pt x="204" y="1507"/>
                    <a:pt x="254" y="1932"/>
                  </a:cubicBezTo>
                  <a:lnTo>
                    <a:pt x="289" y="2259"/>
                  </a:lnTo>
                  <a:cubicBezTo>
                    <a:pt x="277" y="2259"/>
                    <a:pt x="264" y="2258"/>
                    <a:pt x="250" y="2258"/>
                  </a:cubicBezTo>
                  <a:cubicBezTo>
                    <a:pt x="243" y="2258"/>
                    <a:pt x="236" y="2258"/>
                    <a:pt x="229" y="2259"/>
                  </a:cubicBezTo>
                  <a:lnTo>
                    <a:pt x="173" y="1855"/>
                  </a:lnTo>
                  <a:cubicBezTo>
                    <a:pt x="120" y="1416"/>
                    <a:pt x="489" y="1022"/>
                    <a:pt x="1013" y="955"/>
                  </a:cubicBezTo>
                  <a:lnTo>
                    <a:pt x="7838" y="119"/>
                  </a:lnTo>
                  <a:cubicBezTo>
                    <a:pt x="7885" y="113"/>
                    <a:pt x="7932" y="111"/>
                    <a:pt x="7977" y="111"/>
                  </a:cubicBezTo>
                  <a:close/>
                  <a:moveTo>
                    <a:pt x="7976" y="1"/>
                  </a:moveTo>
                  <a:cubicBezTo>
                    <a:pt x="7926" y="1"/>
                    <a:pt x="7875" y="4"/>
                    <a:pt x="7824" y="10"/>
                  </a:cubicBezTo>
                  <a:lnTo>
                    <a:pt x="999" y="846"/>
                  </a:lnTo>
                  <a:cubicBezTo>
                    <a:pt x="412" y="920"/>
                    <a:pt x="1" y="1370"/>
                    <a:pt x="64" y="1869"/>
                  </a:cubicBezTo>
                  <a:lnTo>
                    <a:pt x="127" y="2337"/>
                  </a:lnTo>
                  <a:cubicBezTo>
                    <a:pt x="131" y="2351"/>
                    <a:pt x="141" y="2365"/>
                    <a:pt x="155" y="2375"/>
                  </a:cubicBezTo>
                  <a:cubicBezTo>
                    <a:pt x="164" y="2380"/>
                    <a:pt x="174" y="2383"/>
                    <a:pt x="184" y="2383"/>
                  </a:cubicBezTo>
                  <a:cubicBezTo>
                    <a:pt x="190" y="2383"/>
                    <a:pt x="196" y="2382"/>
                    <a:pt x="201" y="2379"/>
                  </a:cubicBezTo>
                  <a:cubicBezTo>
                    <a:pt x="223" y="2371"/>
                    <a:pt x="238" y="2368"/>
                    <a:pt x="253" y="2368"/>
                  </a:cubicBezTo>
                  <a:cubicBezTo>
                    <a:pt x="274" y="2368"/>
                    <a:pt x="293" y="2374"/>
                    <a:pt x="327" y="2382"/>
                  </a:cubicBezTo>
                  <a:cubicBezTo>
                    <a:pt x="335" y="2385"/>
                    <a:pt x="342" y="2386"/>
                    <a:pt x="350" y="2386"/>
                  </a:cubicBezTo>
                  <a:cubicBezTo>
                    <a:pt x="363" y="2386"/>
                    <a:pt x="375" y="2382"/>
                    <a:pt x="384" y="2375"/>
                  </a:cubicBezTo>
                  <a:cubicBezTo>
                    <a:pt x="398" y="2361"/>
                    <a:pt x="412" y="2344"/>
                    <a:pt x="408" y="2326"/>
                  </a:cubicBezTo>
                  <a:lnTo>
                    <a:pt x="366" y="1918"/>
                  </a:lnTo>
                  <a:cubicBezTo>
                    <a:pt x="320" y="1560"/>
                    <a:pt x="640" y="1191"/>
                    <a:pt x="1034" y="1142"/>
                  </a:cubicBezTo>
                  <a:lnTo>
                    <a:pt x="7859" y="305"/>
                  </a:lnTo>
                  <a:cubicBezTo>
                    <a:pt x="7897" y="301"/>
                    <a:pt x="7934" y="299"/>
                    <a:pt x="7971" y="299"/>
                  </a:cubicBezTo>
                  <a:cubicBezTo>
                    <a:pt x="8343" y="299"/>
                    <a:pt x="8658" y="518"/>
                    <a:pt x="8696" y="825"/>
                  </a:cubicBezTo>
                  <a:lnTo>
                    <a:pt x="8721" y="1019"/>
                  </a:lnTo>
                  <a:cubicBezTo>
                    <a:pt x="8763" y="1356"/>
                    <a:pt x="8453" y="1672"/>
                    <a:pt x="8035" y="1725"/>
                  </a:cubicBezTo>
                  <a:lnTo>
                    <a:pt x="5181" y="2073"/>
                  </a:lnTo>
                  <a:cubicBezTo>
                    <a:pt x="5139" y="2077"/>
                    <a:pt x="5097" y="2098"/>
                    <a:pt x="5069" y="2133"/>
                  </a:cubicBezTo>
                  <a:cubicBezTo>
                    <a:pt x="5044" y="2164"/>
                    <a:pt x="5030" y="2203"/>
                    <a:pt x="5037" y="2245"/>
                  </a:cubicBezTo>
                  <a:cubicBezTo>
                    <a:pt x="5047" y="2320"/>
                    <a:pt x="5107" y="2373"/>
                    <a:pt x="5185" y="2373"/>
                  </a:cubicBezTo>
                  <a:cubicBezTo>
                    <a:pt x="5192" y="2373"/>
                    <a:pt x="5199" y="2373"/>
                    <a:pt x="5206" y="2372"/>
                  </a:cubicBezTo>
                  <a:lnTo>
                    <a:pt x="8070" y="2020"/>
                  </a:lnTo>
                  <a:cubicBezTo>
                    <a:pt x="8661" y="1947"/>
                    <a:pt x="9093" y="1483"/>
                    <a:pt x="9030" y="980"/>
                  </a:cubicBezTo>
                  <a:lnTo>
                    <a:pt x="9009" y="790"/>
                  </a:lnTo>
                  <a:cubicBezTo>
                    <a:pt x="8951" y="331"/>
                    <a:pt x="8503" y="1"/>
                    <a:pt x="79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4"/>
            <p:cNvSpPr/>
            <p:nvPr/>
          </p:nvSpPr>
          <p:spPr>
            <a:xfrm>
              <a:off x="2669479" y="3967863"/>
              <a:ext cx="339758" cy="125964"/>
            </a:xfrm>
            <a:custGeom>
              <a:avLst/>
              <a:gdLst/>
              <a:ahLst/>
              <a:cxnLst/>
              <a:rect l="l" t="t" r="r" b="b"/>
              <a:pathLst>
                <a:path w="10816" h="4010" extrusionOk="0">
                  <a:moveTo>
                    <a:pt x="9475" y="1"/>
                  </a:moveTo>
                  <a:cubicBezTo>
                    <a:pt x="9431" y="1"/>
                    <a:pt x="9387" y="4"/>
                    <a:pt x="9343" y="9"/>
                  </a:cubicBezTo>
                  <a:lnTo>
                    <a:pt x="4271" y="631"/>
                  </a:lnTo>
                  <a:cubicBezTo>
                    <a:pt x="4215" y="638"/>
                    <a:pt x="4190" y="687"/>
                    <a:pt x="4194" y="733"/>
                  </a:cubicBezTo>
                  <a:cubicBezTo>
                    <a:pt x="4201" y="775"/>
                    <a:pt x="4232" y="807"/>
                    <a:pt x="4278" y="807"/>
                  </a:cubicBezTo>
                  <a:lnTo>
                    <a:pt x="9364" y="185"/>
                  </a:lnTo>
                  <a:cubicBezTo>
                    <a:pt x="9402" y="180"/>
                    <a:pt x="9440" y="178"/>
                    <a:pt x="9478" y="178"/>
                  </a:cubicBezTo>
                  <a:cubicBezTo>
                    <a:pt x="9995" y="178"/>
                    <a:pt x="10452" y="614"/>
                    <a:pt x="10524" y="1201"/>
                  </a:cubicBezTo>
                  <a:lnTo>
                    <a:pt x="10559" y="1510"/>
                  </a:lnTo>
                  <a:cubicBezTo>
                    <a:pt x="10636" y="2139"/>
                    <a:pt x="10242" y="2708"/>
                    <a:pt x="9680" y="2775"/>
                  </a:cubicBezTo>
                  <a:lnTo>
                    <a:pt x="1132" y="3826"/>
                  </a:lnTo>
                  <a:cubicBezTo>
                    <a:pt x="1099" y="3830"/>
                    <a:pt x="1066" y="3832"/>
                    <a:pt x="1033" y="3832"/>
                  </a:cubicBezTo>
                  <a:cubicBezTo>
                    <a:pt x="584" y="3832"/>
                    <a:pt x="272" y="3448"/>
                    <a:pt x="190" y="2782"/>
                  </a:cubicBezTo>
                  <a:lnTo>
                    <a:pt x="162" y="2550"/>
                  </a:lnTo>
                  <a:cubicBezTo>
                    <a:pt x="162" y="2543"/>
                    <a:pt x="159" y="2536"/>
                    <a:pt x="152" y="2529"/>
                  </a:cubicBezTo>
                  <a:cubicBezTo>
                    <a:pt x="148" y="2527"/>
                    <a:pt x="144" y="2527"/>
                    <a:pt x="139" y="2527"/>
                  </a:cubicBezTo>
                  <a:cubicBezTo>
                    <a:pt x="135" y="2527"/>
                    <a:pt x="131" y="2527"/>
                    <a:pt x="127" y="2529"/>
                  </a:cubicBezTo>
                  <a:cubicBezTo>
                    <a:pt x="95" y="2540"/>
                    <a:pt x="64" y="2547"/>
                    <a:pt x="29" y="2547"/>
                  </a:cubicBezTo>
                  <a:cubicBezTo>
                    <a:pt x="18" y="2547"/>
                    <a:pt x="11" y="2550"/>
                    <a:pt x="8" y="2554"/>
                  </a:cubicBezTo>
                  <a:cubicBezTo>
                    <a:pt x="1" y="2561"/>
                    <a:pt x="1" y="2568"/>
                    <a:pt x="1" y="2578"/>
                  </a:cubicBezTo>
                  <a:lnTo>
                    <a:pt x="29" y="2800"/>
                  </a:lnTo>
                  <a:cubicBezTo>
                    <a:pt x="120" y="3558"/>
                    <a:pt x="501" y="4010"/>
                    <a:pt x="1031" y="4010"/>
                  </a:cubicBezTo>
                  <a:cubicBezTo>
                    <a:pt x="1071" y="4010"/>
                    <a:pt x="1112" y="4007"/>
                    <a:pt x="1153" y="4002"/>
                  </a:cubicBezTo>
                  <a:lnTo>
                    <a:pt x="9705" y="2954"/>
                  </a:lnTo>
                  <a:cubicBezTo>
                    <a:pt x="10355" y="2874"/>
                    <a:pt x="10815" y="2216"/>
                    <a:pt x="10724" y="1489"/>
                  </a:cubicBezTo>
                  <a:lnTo>
                    <a:pt x="10689" y="1183"/>
                  </a:lnTo>
                  <a:cubicBezTo>
                    <a:pt x="10604" y="505"/>
                    <a:pt x="10073" y="1"/>
                    <a:pt x="94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4"/>
            <p:cNvSpPr/>
            <p:nvPr/>
          </p:nvSpPr>
          <p:spPr>
            <a:xfrm>
              <a:off x="2667594" y="3966103"/>
              <a:ext cx="343401" cy="129514"/>
            </a:xfrm>
            <a:custGeom>
              <a:avLst/>
              <a:gdLst/>
              <a:ahLst/>
              <a:cxnLst/>
              <a:rect l="l" t="t" r="r" b="b"/>
              <a:pathLst>
                <a:path w="10932" h="4123" extrusionOk="0">
                  <a:moveTo>
                    <a:pt x="9531" y="111"/>
                  </a:moveTo>
                  <a:cubicBezTo>
                    <a:pt x="10105" y="111"/>
                    <a:pt x="10614" y="592"/>
                    <a:pt x="10693" y="1246"/>
                  </a:cubicBezTo>
                  <a:lnTo>
                    <a:pt x="10731" y="1552"/>
                  </a:lnTo>
                  <a:cubicBezTo>
                    <a:pt x="10816" y="2248"/>
                    <a:pt x="10380" y="2877"/>
                    <a:pt x="9758" y="2954"/>
                  </a:cubicBezTo>
                  <a:lnTo>
                    <a:pt x="1206" y="4005"/>
                  </a:lnTo>
                  <a:cubicBezTo>
                    <a:pt x="1169" y="4010"/>
                    <a:pt x="1133" y="4012"/>
                    <a:pt x="1097" y="4012"/>
                  </a:cubicBezTo>
                  <a:cubicBezTo>
                    <a:pt x="591" y="4012"/>
                    <a:pt x="230" y="3578"/>
                    <a:pt x="141" y="2852"/>
                  </a:cubicBezTo>
                  <a:lnTo>
                    <a:pt x="117" y="2655"/>
                  </a:lnTo>
                  <a:cubicBezTo>
                    <a:pt x="138" y="2655"/>
                    <a:pt x="155" y="2652"/>
                    <a:pt x="173" y="2648"/>
                  </a:cubicBezTo>
                  <a:lnTo>
                    <a:pt x="198" y="2845"/>
                  </a:lnTo>
                  <a:cubicBezTo>
                    <a:pt x="283" y="3541"/>
                    <a:pt x="610" y="3942"/>
                    <a:pt x="1084" y="3942"/>
                  </a:cubicBezTo>
                  <a:cubicBezTo>
                    <a:pt x="1121" y="3942"/>
                    <a:pt x="1158" y="3940"/>
                    <a:pt x="1196" y="3935"/>
                  </a:cubicBezTo>
                  <a:lnTo>
                    <a:pt x="9747" y="2887"/>
                  </a:lnTo>
                  <a:cubicBezTo>
                    <a:pt x="10341" y="2814"/>
                    <a:pt x="10756" y="2220"/>
                    <a:pt x="10675" y="1559"/>
                  </a:cubicBezTo>
                  <a:lnTo>
                    <a:pt x="10636" y="1250"/>
                  </a:lnTo>
                  <a:cubicBezTo>
                    <a:pt x="10561" y="635"/>
                    <a:pt x="10077" y="178"/>
                    <a:pt x="9532" y="178"/>
                  </a:cubicBezTo>
                  <a:cubicBezTo>
                    <a:pt x="9494" y="178"/>
                    <a:pt x="9455" y="180"/>
                    <a:pt x="9417" y="185"/>
                  </a:cubicBezTo>
                  <a:lnTo>
                    <a:pt x="4331" y="810"/>
                  </a:lnTo>
                  <a:cubicBezTo>
                    <a:pt x="4324" y="810"/>
                    <a:pt x="4310" y="800"/>
                    <a:pt x="4310" y="782"/>
                  </a:cubicBezTo>
                  <a:cubicBezTo>
                    <a:pt x="4310" y="772"/>
                    <a:pt x="4310" y="743"/>
                    <a:pt x="4338" y="740"/>
                  </a:cubicBezTo>
                  <a:lnTo>
                    <a:pt x="9410" y="118"/>
                  </a:lnTo>
                  <a:cubicBezTo>
                    <a:pt x="9450" y="113"/>
                    <a:pt x="9491" y="111"/>
                    <a:pt x="9531" y="111"/>
                  </a:cubicBezTo>
                  <a:close/>
                  <a:moveTo>
                    <a:pt x="9531" y="0"/>
                  </a:moveTo>
                  <a:cubicBezTo>
                    <a:pt x="9485" y="0"/>
                    <a:pt x="9439" y="3"/>
                    <a:pt x="9392" y="9"/>
                  </a:cubicBezTo>
                  <a:lnTo>
                    <a:pt x="4320" y="631"/>
                  </a:lnTo>
                  <a:cubicBezTo>
                    <a:pt x="4233" y="642"/>
                    <a:pt x="4190" y="722"/>
                    <a:pt x="4197" y="796"/>
                  </a:cubicBezTo>
                  <a:cubicBezTo>
                    <a:pt x="4208" y="866"/>
                    <a:pt x="4264" y="919"/>
                    <a:pt x="4334" y="919"/>
                  </a:cubicBezTo>
                  <a:lnTo>
                    <a:pt x="9431" y="297"/>
                  </a:lnTo>
                  <a:cubicBezTo>
                    <a:pt x="9467" y="293"/>
                    <a:pt x="9503" y="290"/>
                    <a:pt x="9538" y="290"/>
                  </a:cubicBezTo>
                  <a:cubicBezTo>
                    <a:pt x="10026" y="290"/>
                    <a:pt x="10459" y="707"/>
                    <a:pt x="10527" y="1264"/>
                  </a:cubicBezTo>
                  <a:lnTo>
                    <a:pt x="10566" y="1573"/>
                  </a:lnTo>
                  <a:cubicBezTo>
                    <a:pt x="10636" y="2170"/>
                    <a:pt x="10264" y="2712"/>
                    <a:pt x="9733" y="2778"/>
                  </a:cubicBezTo>
                  <a:lnTo>
                    <a:pt x="1182" y="3826"/>
                  </a:lnTo>
                  <a:cubicBezTo>
                    <a:pt x="1151" y="3830"/>
                    <a:pt x="1121" y="3831"/>
                    <a:pt x="1091" y="3831"/>
                  </a:cubicBezTo>
                  <a:cubicBezTo>
                    <a:pt x="676" y="3831"/>
                    <a:pt x="385" y="3465"/>
                    <a:pt x="307" y="2831"/>
                  </a:cubicBezTo>
                  <a:lnTo>
                    <a:pt x="279" y="2599"/>
                  </a:lnTo>
                  <a:cubicBezTo>
                    <a:pt x="275" y="2575"/>
                    <a:pt x="261" y="2554"/>
                    <a:pt x="236" y="2539"/>
                  </a:cubicBezTo>
                  <a:cubicBezTo>
                    <a:pt x="224" y="2531"/>
                    <a:pt x="209" y="2528"/>
                    <a:pt x="195" y="2528"/>
                  </a:cubicBezTo>
                  <a:cubicBezTo>
                    <a:pt x="185" y="2528"/>
                    <a:pt x="175" y="2530"/>
                    <a:pt x="166" y="2532"/>
                  </a:cubicBezTo>
                  <a:cubicBezTo>
                    <a:pt x="141" y="2543"/>
                    <a:pt x="117" y="2547"/>
                    <a:pt x="89" y="2547"/>
                  </a:cubicBezTo>
                  <a:cubicBezTo>
                    <a:pt x="64" y="2547"/>
                    <a:pt x="40" y="2557"/>
                    <a:pt x="25" y="2575"/>
                  </a:cubicBezTo>
                  <a:cubicBezTo>
                    <a:pt x="8" y="2592"/>
                    <a:pt x="1" y="2617"/>
                    <a:pt x="4" y="2641"/>
                  </a:cubicBezTo>
                  <a:lnTo>
                    <a:pt x="32" y="2863"/>
                  </a:lnTo>
                  <a:cubicBezTo>
                    <a:pt x="130" y="3653"/>
                    <a:pt x="529" y="4122"/>
                    <a:pt x="1090" y="4122"/>
                  </a:cubicBezTo>
                  <a:cubicBezTo>
                    <a:pt x="1133" y="4122"/>
                    <a:pt x="1176" y="4120"/>
                    <a:pt x="1220" y="4114"/>
                  </a:cubicBezTo>
                  <a:lnTo>
                    <a:pt x="9768" y="3067"/>
                  </a:lnTo>
                  <a:cubicBezTo>
                    <a:pt x="10454" y="2982"/>
                    <a:pt x="10932" y="2297"/>
                    <a:pt x="10837" y="1538"/>
                  </a:cubicBezTo>
                  <a:lnTo>
                    <a:pt x="10801" y="1232"/>
                  </a:lnTo>
                  <a:cubicBezTo>
                    <a:pt x="10713" y="525"/>
                    <a:pt x="10161" y="0"/>
                    <a:pt x="9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2" name="Google Shape;1362;p24"/>
          <p:cNvGrpSpPr/>
          <p:nvPr/>
        </p:nvGrpSpPr>
        <p:grpSpPr>
          <a:xfrm rot="-1207733">
            <a:off x="-242072" y="4283215"/>
            <a:ext cx="1040988" cy="486848"/>
            <a:chOff x="421595" y="3045210"/>
            <a:chExt cx="695069" cy="325041"/>
          </a:xfrm>
        </p:grpSpPr>
        <p:sp>
          <p:nvSpPr>
            <p:cNvPr id="1363" name="Google Shape;1363;p24"/>
            <p:cNvSpPr/>
            <p:nvPr/>
          </p:nvSpPr>
          <p:spPr>
            <a:xfrm>
              <a:off x="698112" y="3329473"/>
              <a:ext cx="350770" cy="40777"/>
            </a:xfrm>
            <a:custGeom>
              <a:avLst/>
              <a:gdLst/>
              <a:ahLst/>
              <a:cxnLst/>
              <a:rect l="l" t="t" r="r" b="b"/>
              <a:pathLst>
                <a:path w="13041" h="1516" extrusionOk="0">
                  <a:moveTo>
                    <a:pt x="13040" y="1"/>
                  </a:moveTo>
                  <a:lnTo>
                    <a:pt x="1" y="648"/>
                  </a:lnTo>
                  <a:lnTo>
                    <a:pt x="1" y="1516"/>
                  </a:lnTo>
                  <a:lnTo>
                    <a:pt x="13040" y="869"/>
                  </a:lnTo>
                  <a:lnTo>
                    <a:pt x="130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4"/>
            <p:cNvSpPr/>
            <p:nvPr/>
          </p:nvSpPr>
          <p:spPr>
            <a:xfrm>
              <a:off x="421595" y="3349916"/>
              <a:ext cx="276533" cy="20335"/>
            </a:xfrm>
            <a:custGeom>
              <a:avLst/>
              <a:gdLst/>
              <a:ahLst/>
              <a:cxnLst/>
              <a:rect l="l" t="t" r="r" b="b"/>
              <a:pathLst>
                <a:path w="10281" h="756" extrusionOk="0">
                  <a:moveTo>
                    <a:pt x="0" y="0"/>
                  </a:moveTo>
                  <a:lnTo>
                    <a:pt x="0" y="756"/>
                  </a:lnTo>
                  <a:lnTo>
                    <a:pt x="10281" y="756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4"/>
            <p:cNvSpPr/>
            <p:nvPr/>
          </p:nvSpPr>
          <p:spPr>
            <a:xfrm>
              <a:off x="697251" y="3045210"/>
              <a:ext cx="419413" cy="305179"/>
            </a:xfrm>
            <a:custGeom>
              <a:avLst/>
              <a:gdLst/>
              <a:ahLst/>
              <a:cxnLst/>
              <a:rect l="l" t="t" r="r" b="b"/>
              <a:pathLst>
                <a:path w="15593" h="11346" extrusionOk="0">
                  <a:moveTo>
                    <a:pt x="15592" y="0"/>
                  </a:moveTo>
                  <a:lnTo>
                    <a:pt x="2503" y="773"/>
                  </a:lnTo>
                  <a:lnTo>
                    <a:pt x="1" y="11346"/>
                  </a:lnTo>
                  <a:lnTo>
                    <a:pt x="13090" y="10572"/>
                  </a:lnTo>
                  <a:lnTo>
                    <a:pt x="155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4"/>
            <p:cNvSpPr/>
            <p:nvPr/>
          </p:nvSpPr>
          <p:spPr>
            <a:xfrm>
              <a:off x="891728" y="3174161"/>
              <a:ext cx="67432" cy="67432"/>
            </a:xfrm>
            <a:custGeom>
              <a:avLst/>
              <a:gdLst/>
              <a:ahLst/>
              <a:cxnLst/>
              <a:rect l="l" t="t" r="r" b="b"/>
              <a:pathLst>
                <a:path w="2507" h="2507" extrusionOk="0">
                  <a:moveTo>
                    <a:pt x="1252" y="0"/>
                  </a:moveTo>
                  <a:cubicBezTo>
                    <a:pt x="559" y="0"/>
                    <a:pt x="1" y="559"/>
                    <a:pt x="1" y="1255"/>
                  </a:cubicBezTo>
                  <a:cubicBezTo>
                    <a:pt x="1" y="1947"/>
                    <a:pt x="559" y="2506"/>
                    <a:pt x="1252" y="2506"/>
                  </a:cubicBezTo>
                  <a:cubicBezTo>
                    <a:pt x="1944" y="2506"/>
                    <a:pt x="2507" y="1947"/>
                    <a:pt x="2507" y="1255"/>
                  </a:cubicBezTo>
                  <a:cubicBezTo>
                    <a:pt x="2507" y="559"/>
                    <a:pt x="1944" y="0"/>
                    <a:pt x="1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24"/>
          <p:cNvGrpSpPr/>
          <p:nvPr/>
        </p:nvGrpSpPr>
        <p:grpSpPr>
          <a:xfrm>
            <a:off x="8608721" y="206347"/>
            <a:ext cx="225985" cy="540514"/>
            <a:chOff x="5273600" y="602550"/>
            <a:chExt cx="155050" cy="370850"/>
          </a:xfrm>
        </p:grpSpPr>
        <p:sp>
          <p:nvSpPr>
            <p:cNvPr id="1368" name="Google Shape;1368;p24"/>
            <p:cNvSpPr/>
            <p:nvPr/>
          </p:nvSpPr>
          <p:spPr>
            <a:xfrm>
              <a:off x="527360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4"/>
            <p:cNvSpPr/>
            <p:nvPr/>
          </p:nvSpPr>
          <p:spPr>
            <a:xfrm>
              <a:off x="527360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4"/>
            <p:cNvSpPr/>
            <p:nvPr/>
          </p:nvSpPr>
          <p:spPr>
            <a:xfrm>
              <a:off x="527360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4"/>
            <p:cNvSpPr/>
            <p:nvPr/>
          </p:nvSpPr>
          <p:spPr>
            <a:xfrm>
              <a:off x="527360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4"/>
            <p:cNvSpPr/>
            <p:nvPr/>
          </p:nvSpPr>
          <p:spPr>
            <a:xfrm>
              <a:off x="527360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4"/>
            <p:cNvSpPr/>
            <p:nvPr/>
          </p:nvSpPr>
          <p:spPr>
            <a:xfrm>
              <a:off x="527360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4"/>
            <p:cNvSpPr/>
            <p:nvPr/>
          </p:nvSpPr>
          <p:spPr>
            <a:xfrm>
              <a:off x="5339675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4"/>
            <p:cNvSpPr/>
            <p:nvPr/>
          </p:nvSpPr>
          <p:spPr>
            <a:xfrm>
              <a:off x="5339675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4"/>
            <p:cNvSpPr/>
            <p:nvPr/>
          </p:nvSpPr>
          <p:spPr>
            <a:xfrm>
              <a:off x="5339675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4"/>
            <p:cNvSpPr/>
            <p:nvPr/>
          </p:nvSpPr>
          <p:spPr>
            <a:xfrm>
              <a:off x="5339675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4"/>
            <p:cNvSpPr/>
            <p:nvPr/>
          </p:nvSpPr>
          <p:spPr>
            <a:xfrm>
              <a:off x="5339675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4"/>
            <p:cNvSpPr/>
            <p:nvPr/>
          </p:nvSpPr>
          <p:spPr>
            <a:xfrm>
              <a:off x="5339675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4"/>
            <p:cNvSpPr/>
            <p:nvPr/>
          </p:nvSpPr>
          <p:spPr>
            <a:xfrm>
              <a:off x="540575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4"/>
            <p:cNvSpPr/>
            <p:nvPr/>
          </p:nvSpPr>
          <p:spPr>
            <a:xfrm>
              <a:off x="540575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4"/>
            <p:cNvSpPr/>
            <p:nvPr/>
          </p:nvSpPr>
          <p:spPr>
            <a:xfrm>
              <a:off x="540575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4"/>
            <p:cNvSpPr/>
            <p:nvPr/>
          </p:nvSpPr>
          <p:spPr>
            <a:xfrm>
              <a:off x="540575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4"/>
            <p:cNvSpPr/>
            <p:nvPr/>
          </p:nvSpPr>
          <p:spPr>
            <a:xfrm>
              <a:off x="540575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4"/>
            <p:cNvSpPr/>
            <p:nvPr/>
          </p:nvSpPr>
          <p:spPr>
            <a:xfrm>
              <a:off x="540575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6" name="Google Shape;1386;p24"/>
          <p:cNvGrpSpPr/>
          <p:nvPr/>
        </p:nvGrpSpPr>
        <p:grpSpPr>
          <a:xfrm rot="5400000">
            <a:off x="699481" y="4548917"/>
            <a:ext cx="27510" cy="798273"/>
            <a:chOff x="6054850" y="1271775"/>
            <a:chExt cx="18875" cy="547700"/>
          </a:xfrm>
        </p:grpSpPr>
        <p:sp>
          <p:nvSpPr>
            <p:cNvPr id="1387" name="Google Shape;1387;p24"/>
            <p:cNvSpPr/>
            <p:nvPr/>
          </p:nvSpPr>
          <p:spPr>
            <a:xfrm>
              <a:off x="6054850" y="1271775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1"/>
                  </a:moveTo>
                  <a:lnTo>
                    <a:pt x="1" y="755"/>
                  </a:lnTo>
                  <a:lnTo>
                    <a:pt x="755" y="755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4"/>
            <p:cNvSpPr/>
            <p:nvPr/>
          </p:nvSpPr>
          <p:spPr>
            <a:xfrm>
              <a:off x="6054850" y="140415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4"/>
            <p:cNvSpPr/>
            <p:nvPr/>
          </p:nvSpPr>
          <p:spPr>
            <a:xfrm>
              <a:off x="6054850" y="153630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4"/>
            <p:cNvSpPr/>
            <p:nvPr/>
          </p:nvSpPr>
          <p:spPr>
            <a:xfrm>
              <a:off x="6054850" y="1668450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0"/>
                  </a:moveTo>
                  <a:lnTo>
                    <a:pt x="1" y="754"/>
                  </a:lnTo>
                  <a:lnTo>
                    <a:pt x="755" y="754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4"/>
            <p:cNvSpPr/>
            <p:nvPr/>
          </p:nvSpPr>
          <p:spPr>
            <a:xfrm>
              <a:off x="6054850" y="1800800"/>
              <a:ext cx="18875" cy="18675"/>
            </a:xfrm>
            <a:custGeom>
              <a:avLst/>
              <a:gdLst/>
              <a:ahLst/>
              <a:cxnLst/>
              <a:rect l="l" t="t" r="r" b="b"/>
              <a:pathLst>
                <a:path w="755" h="747" extrusionOk="0">
                  <a:moveTo>
                    <a:pt x="1" y="1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2" name="Google Shape;1392;p24"/>
          <p:cNvGrpSpPr/>
          <p:nvPr/>
        </p:nvGrpSpPr>
        <p:grpSpPr>
          <a:xfrm>
            <a:off x="397836" y="3719181"/>
            <a:ext cx="137078" cy="137078"/>
            <a:chOff x="2495900" y="1640275"/>
            <a:chExt cx="94050" cy="94050"/>
          </a:xfrm>
        </p:grpSpPr>
        <p:sp>
          <p:nvSpPr>
            <p:cNvPr id="1393" name="Google Shape;1393;p24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4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24"/>
          <p:cNvGrpSpPr/>
          <p:nvPr/>
        </p:nvGrpSpPr>
        <p:grpSpPr>
          <a:xfrm>
            <a:off x="8656665" y="3242464"/>
            <a:ext cx="570733" cy="746527"/>
            <a:chOff x="5578779" y="4244952"/>
            <a:chExt cx="403431" cy="527730"/>
          </a:xfrm>
        </p:grpSpPr>
        <p:sp>
          <p:nvSpPr>
            <p:cNvPr id="1396" name="Google Shape;1396;p24"/>
            <p:cNvSpPr/>
            <p:nvPr/>
          </p:nvSpPr>
          <p:spPr>
            <a:xfrm>
              <a:off x="5588579" y="4305767"/>
              <a:ext cx="393630" cy="466915"/>
            </a:xfrm>
            <a:custGeom>
              <a:avLst/>
              <a:gdLst/>
              <a:ahLst/>
              <a:cxnLst/>
              <a:rect l="l" t="t" r="r" b="b"/>
              <a:pathLst>
                <a:path w="12531" h="14864" extrusionOk="0">
                  <a:moveTo>
                    <a:pt x="3737" y="0"/>
                  </a:moveTo>
                  <a:lnTo>
                    <a:pt x="1" y="12161"/>
                  </a:lnTo>
                  <a:lnTo>
                    <a:pt x="8795" y="14864"/>
                  </a:lnTo>
                  <a:lnTo>
                    <a:pt x="12531" y="2703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4"/>
            <p:cNvSpPr/>
            <p:nvPr/>
          </p:nvSpPr>
          <p:spPr>
            <a:xfrm>
              <a:off x="5585281" y="4286323"/>
              <a:ext cx="393724" cy="466947"/>
            </a:xfrm>
            <a:custGeom>
              <a:avLst/>
              <a:gdLst/>
              <a:ahLst/>
              <a:cxnLst/>
              <a:rect l="l" t="t" r="r" b="b"/>
              <a:pathLst>
                <a:path w="12534" h="14865" extrusionOk="0">
                  <a:moveTo>
                    <a:pt x="3740" y="0"/>
                  </a:moveTo>
                  <a:lnTo>
                    <a:pt x="0" y="12161"/>
                  </a:lnTo>
                  <a:lnTo>
                    <a:pt x="8798" y="14864"/>
                  </a:lnTo>
                  <a:lnTo>
                    <a:pt x="12534" y="2703"/>
                  </a:lnTo>
                  <a:lnTo>
                    <a:pt x="3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4"/>
            <p:cNvSpPr/>
            <p:nvPr/>
          </p:nvSpPr>
          <p:spPr>
            <a:xfrm>
              <a:off x="5582077" y="4275391"/>
              <a:ext cx="391086" cy="458434"/>
            </a:xfrm>
            <a:custGeom>
              <a:avLst/>
              <a:gdLst/>
              <a:ahLst/>
              <a:cxnLst/>
              <a:rect l="l" t="t" r="r" b="b"/>
              <a:pathLst>
                <a:path w="12450" h="14594" extrusionOk="0">
                  <a:moveTo>
                    <a:pt x="3656" y="1"/>
                  </a:moveTo>
                  <a:lnTo>
                    <a:pt x="1" y="11891"/>
                  </a:lnTo>
                  <a:lnTo>
                    <a:pt x="8794" y="14594"/>
                  </a:lnTo>
                  <a:lnTo>
                    <a:pt x="12450" y="2700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4"/>
            <p:cNvSpPr/>
            <p:nvPr/>
          </p:nvSpPr>
          <p:spPr>
            <a:xfrm>
              <a:off x="5578779" y="4264240"/>
              <a:ext cx="388541" cy="450047"/>
            </a:xfrm>
            <a:custGeom>
              <a:avLst/>
              <a:gdLst/>
              <a:ahLst/>
              <a:cxnLst/>
              <a:rect l="l" t="t" r="r" b="b"/>
              <a:pathLst>
                <a:path w="12369" h="14327" extrusionOk="0">
                  <a:moveTo>
                    <a:pt x="3575" y="1"/>
                  </a:moveTo>
                  <a:lnTo>
                    <a:pt x="0" y="11627"/>
                  </a:lnTo>
                  <a:lnTo>
                    <a:pt x="8794" y="14326"/>
                  </a:lnTo>
                  <a:lnTo>
                    <a:pt x="12368" y="2703"/>
                  </a:lnTo>
                  <a:lnTo>
                    <a:pt x="35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4"/>
            <p:cNvSpPr/>
            <p:nvPr/>
          </p:nvSpPr>
          <p:spPr>
            <a:xfrm>
              <a:off x="5709140" y="4244952"/>
              <a:ext cx="38009" cy="61663"/>
            </a:xfrm>
            <a:custGeom>
              <a:avLst/>
              <a:gdLst/>
              <a:ahLst/>
              <a:cxnLst/>
              <a:rect l="l" t="t" r="r" b="b"/>
              <a:pathLst>
                <a:path w="1210" h="1963" extrusionOk="0">
                  <a:moveTo>
                    <a:pt x="791" y="1"/>
                  </a:moveTo>
                  <a:cubicBezTo>
                    <a:pt x="632" y="1"/>
                    <a:pt x="485" y="103"/>
                    <a:pt x="437" y="263"/>
                  </a:cubicBezTo>
                  <a:lnTo>
                    <a:pt x="61" y="1479"/>
                  </a:lnTo>
                  <a:cubicBezTo>
                    <a:pt x="1" y="1676"/>
                    <a:pt x="113" y="1887"/>
                    <a:pt x="310" y="1947"/>
                  </a:cubicBezTo>
                  <a:cubicBezTo>
                    <a:pt x="347" y="1958"/>
                    <a:pt x="383" y="1963"/>
                    <a:pt x="420" y="1963"/>
                  </a:cubicBezTo>
                  <a:cubicBezTo>
                    <a:pt x="579" y="1963"/>
                    <a:pt x="726" y="1860"/>
                    <a:pt x="778" y="1697"/>
                  </a:cubicBezTo>
                  <a:lnTo>
                    <a:pt x="1150" y="485"/>
                  </a:lnTo>
                  <a:cubicBezTo>
                    <a:pt x="1210" y="288"/>
                    <a:pt x="1098" y="77"/>
                    <a:pt x="901" y="17"/>
                  </a:cubicBezTo>
                  <a:cubicBezTo>
                    <a:pt x="864" y="6"/>
                    <a:pt x="827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4"/>
            <p:cNvSpPr/>
            <p:nvPr/>
          </p:nvSpPr>
          <p:spPr>
            <a:xfrm>
              <a:off x="5749568" y="4257392"/>
              <a:ext cx="38009" cy="61631"/>
            </a:xfrm>
            <a:custGeom>
              <a:avLst/>
              <a:gdLst/>
              <a:ahLst/>
              <a:cxnLst/>
              <a:rect l="l" t="t" r="r" b="b"/>
              <a:pathLst>
                <a:path w="1210" h="1962" extrusionOk="0">
                  <a:moveTo>
                    <a:pt x="788" y="1"/>
                  </a:moveTo>
                  <a:cubicBezTo>
                    <a:pt x="630" y="1"/>
                    <a:pt x="484" y="105"/>
                    <a:pt x="433" y="264"/>
                  </a:cubicBezTo>
                  <a:lnTo>
                    <a:pt x="60" y="1477"/>
                  </a:lnTo>
                  <a:cubicBezTo>
                    <a:pt x="0" y="1677"/>
                    <a:pt x="113" y="1885"/>
                    <a:pt x="310" y="1944"/>
                  </a:cubicBezTo>
                  <a:cubicBezTo>
                    <a:pt x="347" y="1956"/>
                    <a:pt x="385" y="1962"/>
                    <a:pt x="422" y="1962"/>
                  </a:cubicBezTo>
                  <a:cubicBezTo>
                    <a:pt x="580" y="1962"/>
                    <a:pt x="726" y="1858"/>
                    <a:pt x="777" y="1698"/>
                  </a:cubicBezTo>
                  <a:lnTo>
                    <a:pt x="1150" y="482"/>
                  </a:lnTo>
                  <a:cubicBezTo>
                    <a:pt x="1209" y="285"/>
                    <a:pt x="1100" y="78"/>
                    <a:pt x="900" y="18"/>
                  </a:cubicBezTo>
                  <a:cubicBezTo>
                    <a:pt x="863" y="6"/>
                    <a:pt x="825" y="1"/>
                    <a:pt x="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4"/>
            <p:cNvSpPr/>
            <p:nvPr/>
          </p:nvSpPr>
          <p:spPr>
            <a:xfrm>
              <a:off x="5789965" y="4269800"/>
              <a:ext cx="38009" cy="61663"/>
            </a:xfrm>
            <a:custGeom>
              <a:avLst/>
              <a:gdLst/>
              <a:ahLst/>
              <a:cxnLst/>
              <a:rect l="l" t="t" r="r" b="b"/>
              <a:pathLst>
                <a:path w="1210" h="1963" extrusionOk="0">
                  <a:moveTo>
                    <a:pt x="791" y="1"/>
                  </a:moveTo>
                  <a:cubicBezTo>
                    <a:pt x="632" y="1"/>
                    <a:pt x="485" y="103"/>
                    <a:pt x="433" y="263"/>
                  </a:cubicBezTo>
                  <a:lnTo>
                    <a:pt x="60" y="1479"/>
                  </a:lnTo>
                  <a:cubicBezTo>
                    <a:pt x="1" y="1676"/>
                    <a:pt x="110" y="1883"/>
                    <a:pt x="310" y="1946"/>
                  </a:cubicBezTo>
                  <a:cubicBezTo>
                    <a:pt x="346" y="1957"/>
                    <a:pt x="382" y="1962"/>
                    <a:pt x="418" y="1962"/>
                  </a:cubicBezTo>
                  <a:cubicBezTo>
                    <a:pt x="577" y="1962"/>
                    <a:pt x="725" y="1858"/>
                    <a:pt x="774" y="1697"/>
                  </a:cubicBezTo>
                  <a:lnTo>
                    <a:pt x="1150" y="484"/>
                  </a:lnTo>
                  <a:cubicBezTo>
                    <a:pt x="1210" y="287"/>
                    <a:pt x="1097" y="77"/>
                    <a:pt x="900" y="17"/>
                  </a:cubicBezTo>
                  <a:cubicBezTo>
                    <a:pt x="864" y="6"/>
                    <a:pt x="827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4"/>
            <p:cNvSpPr/>
            <p:nvPr/>
          </p:nvSpPr>
          <p:spPr>
            <a:xfrm>
              <a:off x="5830393" y="4282176"/>
              <a:ext cx="38009" cy="61663"/>
            </a:xfrm>
            <a:custGeom>
              <a:avLst/>
              <a:gdLst/>
              <a:ahLst/>
              <a:cxnLst/>
              <a:rect l="l" t="t" r="r" b="b"/>
              <a:pathLst>
                <a:path w="1210" h="1963" extrusionOk="0">
                  <a:moveTo>
                    <a:pt x="792" y="0"/>
                  </a:moveTo>
                  <a:cubicBezTo>
                    <a:pt x="631" y="0"/>
                    <a:pt x="481" y="105"/>
                    <a:pt x="432" y="266"/>
                  </a:cubicBezTo>
                  <a:lnTo>
                    <a:pt x="60" y="1479"/>
                  </a:lnTo>
                  <a:cubicBezTo>
                    <a:pt x="0" y="1675"/>
                    <a:pt x="109" y="1886"/>
                    <a:pt x="306" y="1946"/>
                  </a:cubicBezTo>
                  <a:cubicBezTo>
                    <a:pt x="342" y="1957"/>
                    <a:pt x="379" y="1962"/>
                    <a:pt x="416" y="1962"/>
                  </a:cubicBezTo>
                  <a:cubicBezTo>
                    <a:pt x="576" y="1962"/>
                    <a:pt x="725" y="1860"/>
                    <a:pt x="773" y="1700"/>
                  </a:cubicBezTo>
                  <a:lnTo>
                    <a:pt x="1146" y="484"/>
                  </a:lnTo>
                  <a:cubicBezTo>
                    <a:pt x="1209" y="287"/>
                    <a:pt x="1097" y="80"/>
                    <a:pt x="900" y="17"/>
                  </a:cubicBezTo>
                  <a:cubicBezTo>
                    <a:pt x="864" y="6"/>
                    <a:pt x="828" y="0"/>
                    <a:pt x="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4"/>
            <p:cNvSpPr/>
            <p:nvPr/>
          </p:nvSpPr>
          <p:spPr>
            <a:xfrm>
              <a:off x="5870664" y="4294615"/>
              <a:ext cx="38009" cy="61631"/>
            </a:xfrm>
            <a:custGeom>
              <a:avLst/>
              <a:gdLst/>
              <a:ahLst/>
              <a:cxnLst/>
              <a:rect l="l" t="t" r="r" b="b"/>
              <a:pathLst>
                <a:path w="1210" h="1962" extrusionOk="0">
                  <a:moveTo>
                    <a:pt x="791" y="0"/>
                  </a:moveTo>
                  <a:cubicBezTo>
                    <a:pt x="631" y="0"/>
                    <a:pt x="485" y="104"/>
                    <a:pt x="437" y="264"/>
                  </a:cubicBezTo>
                  <a:lnTo>
                    <a:pt x="64" y="1480"/>
                  </a:lnTo>
                  <a:cubicBezTo>
                    <a:pt x="1" y="1677"/>
                    <a:pt x="113" y="1884"/>
                    <a:pt x="310" y="1944"/>
                  </a:cubicBezTo>
                  <a:cubicBezTo>
                    <a:pt x="348" y="1956"/>
                    <a:pt x="385" y="1961"/>
                    <a:pt x="422" y="1961"/>
                  </a:cubicBezTo>
                  <a:cubicBezTo>
                    <a:pt x="581" y="1961"/>
                    <a:pt x="729" y="1857"/>
                    <a:pt x="778" y="1698"/>
                  </a:cubicBezTo>
                  <a:lnTo>
                    <a:pt x="1150" y="485"/>
                  </a:lnTo>
                  <a:cubicBezTo>
                    <a:pt x="1210" y="285"/>
                    <a:pt x="1101" y="77"/>
                    <a:pt x="904" y="18"/>
                  </a:cubicBezTo>
                  <a:cubicBezTo>
                    <a:pt x="866" y="6"/>
                    <a:pt x="828" y="0"/>
                    <a:pt x="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4"/>
            <p:cNvSpPr/>
            <p:nvPr/>
          </p:nvSpPr>
          <p:spPr>
            <a:xfrm>
              <a:off x="5911091" y="4306992"/>
              <a:ext cx="38009" cy="61694"/>
            </a:xfrm>
            <a:custGeom>
              <a:avLst/>
              <a:gdLst/>
              <a:ahLst/>
              <a:cxnLst/>
              <a:rect l="l" t="t" r="r" b="b"/>
              <a:pathLst>
                <a:path w="1210" h="1964" extrusionOk="0">
                  <a:moveTo>
                    <a:pt x="792" y="1"/>
                  </a:moveTo>
                  <a:cubicBezTo>
                    <a:pt x="631" y="1"/>
                    <a:pt x="485" y="103"/>
                    <a:pt x="436" y="263"/>
                  </a:cubicBezTo>
                  <a:lnTo>
                    <a:pt x="64" y="1479"/>
                  </a:lnTo>
                  <a:cubicBezTo>
                    <a:pt x="0" y="1676"/>
                    <a:pt x="113" y="1887"/>
                    <a:pt x="310" y="1947"/>
                  </a:cubicBezTo>
                  <a:cubicBezTo>
                    <a:pt x="346" y="1958"/>
                    <a:pt x="383" y="1963"/>
                    <a:pt x="419" y="1963"/>
                  </a:cubicBezTo>
                  <a:cubicBezTo>
                    <a:pt x="579" y="1963"/>
                    <a:pt x="728" y="1861"/>
                    <a:pt x="777" y="1697"/>
                  </a:cubicBezTo>
                  <a:lnTo>
                    <a:pt x="1150" y="485"/>
                  </a:lnTo>
                  <a:cubicBezTo>
                    <a:pt x="1209" y="288"/>
                    <a:pt x="1100" y="77"/>
                    <a:pt x="904" y="17"/>
                  </a:cubicBezTo>
                  <a:cubicBezTo>
                    <a:pt x="866" y="6"/>
                    <a:pt x="829" y="1"/>
                    <a:pt x="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4"/>
            <p:cNvSpPr/>
            <p:nvPr/>
          </p:nvSpPr>
          <p:spPr>
            <a:xfrm>
              <a:off x="5694345" y="4340572"/>
              <a:ext cx="225824" cy="74856"/>
            </a:xfrm>
            <a:custGeom>
              <a:avLst/>
              <a:gdLst/>
              <a:ahLst/>
              <a:cxnLst/>
              <a:rect l="l" t="t" r="r" b="b"/>
              <a:pathLst>
                <a:path w="7189" h="2383" extrusionOk="0">
                  <a:moveTo>
                    <a:pt x="168" y="1"/>
                  </a:moveTo>
                  <a:cubicBezTo>
                    <a:pt x="101" y="1"/>
                    <a:pt x="41" y="37"/>
                    <a:pt x="22" y="94"/>
                  </a:cubicBezTo>
                  <a:cubicBezTo>
                    <a:pt x="1" y="168"/>
                    <a:pt x="54" y="249"/>
                    <a:pt x="145" y="277"/>
                  </a:cubicBezTo>
                  <a:lnTo>
                    <a:pt x="6964" y="2375"/>
                  </a:lnTo>
                  <a:cubicBezTo>
                    <a:pt x="6983" y="2380"/>
                    <a:pt x="7003" y="2383"/>
                    <a:pt x="7021" y="2383"/>
                  </a:cubicBezTo>
                  <a:cubicBezTo>
                    <a:pt x="7090" y="2383"/>
                    <a:pt x="7148" y="2349"/>
                    <a:pt x="7167" y="2291"/>
                  </a:cubicBezTo>
                  <a:cubicBezTo>
                    <a:pt x="7189" y="2217"/>
                    <a:pt x="7136" y="2133"/>
                    <a:pt x="7048" y="2105"/>
                  </a:cubicBezTo>
                  <a:lnTo>
                    <a:pt x="226" y="10"/>
                  </a:lnTo>
                  <a:cubicBezTo>
                    <a:pt x="206" y="4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4"/>
            <p:cNvSpPr/>
            <p:nvPr/>
          </p:nvSpPr>
          <p:spPr>
            <a:xfrm>
              <a:off x="5687089" y="4364194"/>
              <a:ext cx="225919" cy="74793"/>
            </a:xfrm>
            <a:custGeom>
              <a:avLst/>
              <a:gdLst/>
              <a:ahLst/>
              <a:cxnLst/>
              <a:rect l="l" t="t" r="r" b="b"/>
              <a:pathLst>
                <a:path w="7192" h="2381" extrusionOk="0">
                  <a:moveTo>
                    <a:pt x="167" y="1"/>
                  </a:moveTo>
                  <a:cubicBezTo>
                    <a:pt x="100" y="1"/>
                    <a:pt x="41" y="37"/>
                    <a:pt x="25" y="94"/>
                  </a:cubicBezTo>
                  <a:cubicBezTo>
                    <a:pt x="0" y="168"/>
                    <a:pt x="56" y="249"/>
                    <a:pt x="144" y="277"/>
                  </a:cubicBezTo>
                  <a:lnTo>
                    <a:pt x="6966" y="2372"/>
                  </a:lnTo>
                  <a:cubicBezTo>
                    <a:pt x="6986" y="2378"/>
                    <a:pt x="7005" y="2381"/>
                    <a:pt x="7024" y="2381"/>
                  </a:cubicBezTo>
                  <a:cubicBezTo>
                    <a:pt x="7091" y="2381"/>
                    <a:pt x="7150" y="2345"/>
                    <a:pt x="7166" y="2287"/>
                  </a:cubicBezTo>
                  <a:cubicBezTo>
                    <a:pt x="7191" y="2214"/>
                    <a:pt x="7135" y="2133"/>
                    <a:pt x="7047" y="2105"/>
                  </a:cubicBezTo>
                  <a:lnTo>
                    <a:pt x="225" y="10"/>
                  </a:lnTo>
                  <a:cubicBezTo>
                    <a:pt x="205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4"/>
            <p:cNvSpPr/>
            <p:nvPr/>
          </p:nvSpPr>
          <p:spPr>
            <a:xfrm>
              <a:off x="5679895" y="4387722"/>
              <a:ext cx="225824" cy="74793"/>
            </a:xfrm>
            <a:custGeom>
              <a:avLst/>
              <a:gdLst/>
              <a:ahLst/>
              <a:cxnLst/>
              <a:rect l="l" t="t" r="r" b="b"/>
              <a:pathLst>
                <a:path w="7189" h="2381" extrusionOk="0">
                  <a:moveTo>
                    <a:pt x="166" y="0"/>
                  </a:moveTo>
                  <a:cubicBezTo>
                    <a:pt x="98" y="0"/>
                    <a:pt x="41" y="36"/>
                    <a:pt x="22" y="94"/>
                  </a:cubicBezTo>
                  <a:cubicBezTo>
                    <a:pt x="1" y="168"/>
                    <a:pt x="53" y="249"/>
                    <a:pt x="141" y="277"/>
                  </a:cubicBezTo>
                  <a:lnTo>
                    <a:pt x="6963" y="2371"/>
                  </a:lnTo>
                  <a:cubicBezTo>
                    <a:pt x="6983" y="2378"/>
                    <a:pt x="7002" y="2381"/>
                    <a:pt x="7021" y="2381"/>
                  </a:cubicBezTo>
                  <a:cubicBezTo>
                    <a:pt x="7088" y="2381"/>
                    <a:pt x="7148" y="2344"/>
                    <a:pt x="7167" y="2287"/>
                  </a:cubicBezTo>
                  <a:cubicBezTo>
                    <a:pt x="7188" y="2213"/>
                    <a:pt x="7135" y="2132"/>
                    <a:pt x="7048" y="2104"/>
                  </a:cubicBezTo>
                  <a:lnTo>
                    <a:pt x="226" y="10"/>
                  </a:lnTo>
                  <a:cubicBezTo>
                    <a:pt x="205" y="3"/>
                    <a:pt x="185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4"/>
            <p:cNvSpPr/>
            <p:nvPr/>
          </p:nvSpPr>
          <p:spPr>
            <a:xfrm>
              <a:off x="5672608" y="4411219"/>
              <a:ext cx="225919" cy="74919"/>
            </a:xfrm>
            <a:custGeom>
              <a:avLst/>
              <a:gdLst/>
              <a:ahLst/>
              <a:cxnLst/>
              <a:rect l="l" t="t" r="r" b="b"/>
              <a:pathLst>
                <a:path w="7192" h="2385" extrusionOk="0">
                  <a:moveTo>
                    <a:pt x="167" y="1"/>
                  </a:moveTo>
                  <a:cubicBezTo>
                    <a:pt x="101" y="1"/>
                    <a:pt x="42" y="37"/>
                    <a:pt x="25" y="95"/>
                  </a:cubicBezTo>
                  <a:cubicBezTo>
                    <a:pt x="1" y="168"/>
                    <a:pt x="57" y="253"/>
                    <a:pt x="145" y="277"/>
                  </a:cubicBezTo>
                  <a:lnTo>
                    <a:pt x="6967" y="2376"/>
                  </a:lnTo>
                  <a:cubicBezTo>
                    <a:pt x="6986" y="2382"/>
                    <a:pt x="7006" y="2385"/>
                    <a:pt x="7025" y="2385"/>
                  </a:cubicBezTo>
                  <a:cubicBezTo>
                    <a:pt x="7092" y="2385"/>
                    <a:pt x="7151" y="2349"/>
                    <a:pt x="7167" y="2291"/>
                  </a:cubicBezTo>
                  <a:cubicBezTo>
                    <a:pt x="7192" y="2217"/>
                    <a:pt x="7135" y="2133"/>
                    <a:pt x="7048" y="2105"/>
                  </a:cubicBezTo>
                  <a:lnTo>
                    <a:pt x="226" y="10"/>
                  </a:lnTo>
                  <a:cubicBezTo>
                    <a:pt x="206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4"/>
            <p:cNvSpPr/>
            <p:nvPr/>
          </p:nvSpPr>
          <p:spPr>
            <a:xfrm>
              <a:off x="5665446" y="4434872"/>
              <a:ext cx="225793" cy="74793"/>
            </a:xfrm>
            <a:custGeom>
              <a:avLst/>
              <a:gdLst/>
              <a:ahLst/>
              <a:cxnLst/>
              <a:rect l="l" t="t" r="r" b="b"/>
              <a:pathLst>
                <a:path w="7188" h="2381" extrusionOk="0">
                  <a:moveTo>
                    <a:pt x="165" y="0"/>
                  </a:moveTo>
                  <a:cubicBezTo>
                    <a:pt x="98" y="0"/>
                    <a:pt x="40" y="36"/>
                    <a:pt x="21" y="94"/>
                  </a:cubicBezTo>
                  <a:cubicBezTo>
                    <a:pt x="0" y="167"/>
                    <a:pt x="53" y="248"/>
                    <a:pt x="141" y="276"/>
                  </a:cubicBezTo>
                  <a:lnTo>
                    <a:pt x="6963" y="2371"/>
                  </a:lnTo>
                  <a:cubicBezTo>
                    <a:pt x="6982" y="2377"/>
                    <a:pt x="7002" y="2380"/>
                    <a:pt x="7021" y="2380"/>
                  </a:cubicBezTo>
                  <a:cubicBezTo>
                    <a:pt x="7088" y="2380"/>
                    <a:pt x="7147" y="2344"/>
                    <a:pt x="7167" y="2287"/>
                  </a:cubicBezTo>
                  <a:cubicBezTo>
                    <a:pt x="7188" y="2213"/>
                    <a:pt x="7135" y="2132"/>
                    <a:pt x="7044" y="2104"/>
                  </a:cubicBezTo>
                  <a:lnTo>
                    <a:pt x="225" y="9"/>
                  </a:lnTo>
                  <a:cubicBezTo>
                    <a:pt x="205" y="3"/>
                    <a:pt x="18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4"/>
            <p:cNvSpPr/>
            <p:nvPr/>
          </p:nvSpPr>
          <p:spPr>
            <a:xfrm>
              <a:off x="5658158" y="4458369"/>
              <a:ext cx="225793" cy="74887"/>
            </a:xfrm>
            <a:custGeom>
              <a:avLst/>
              <a:gdLst/>
              <a:ahLst/>
              <a:cxnLst/>
              <a:rect l="l" t="t" r="r" b="b"/>
              <a:pathLst>
                <a:path w="7188" h="2384" extrusionOk="0">
                  <a:moveTo>
                    <a:pt x="167" y="1"/>
                  </a:moveTo>
                  <a:cubicBezTo>
                    <a:pt x="100" y="1"/>
                    <a:pt x="41" y="37"/>
                    <a:pt x="25" y="94"/>
                  </a:cubicBezTo>
                  <a:cubicBezTo>
                    <a:pt x="0" y="168"/>
                    <a:pt x="53" y="252"/>
                    <a:pt x="144" y="277"/>
                  </a:cubicBezTo>
                  <a:lnTo>
                    <a:pt x="6966" y="2375"/>
                  </a:lnTo>
                  <a:cubicBezTo>
                    <a:pt x="6985" y="2381"/>
                    <a:pt x="7004" y="2383"/>
                    <a:pt x="7022" y="2383"/>
                  </a:cubicBezTo>
                  <a:cubicBezTo>
                    <a:pt x="7090" y="2383"/>
                    <a:pt x="7150" y="2349"/>
                    <a:pt x="7167" y="2291"/>
                  </a:cubicBezTo>
                  <a:cubicBezTo>
                    <a:pt x="7188" y="2217"/>
                    <a:pt x="7135" y="2133"/>
                    <a:pt x="7047" y="2105"/>
                  </a:cubicBezTo>
                  <a:lnTo>
                    <a:pt x="225" y="10"/>
                  </a:lnTo>
                  <a:cubicBezTo>
                    <a:pt x="206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4"/>
            <p:cNvSpPr/>
            <p:nvPr/>
          </p:nvSpPr>
          <p:spPr>
            <a:xfrm>
              <a:off x="5644462" y="4502975"/>
              <a:ext cx="225793" cy="74887"/>
            </a:xfrm>
            <a:custGeom>
              <a:avLst/>
              <a:gdLst/>
              <a:ahLst/>
              <a:cxnLst/>
              <a:rect l="l" t="t" r="r" b="b"/>
              <a:pathLst>
                <a:path w="7188" h="2384" extrusionOk="0">
                  <a:moveTo>
                    <a:pt x="167" y="1"/>
                  </a:moveTo>
                  <a:cubicBezTo>
                    <a:pt x="100" y="1"/>
                    <a:pt x="41" y="37"/>
                    <a:pt x="25" y="94"/>
                  </a:cubicBezTo>
                  <a:cubicBezTo>
                    <a:pt x="0" y="168"/>
                    <a:pt x="53" y="252"/>
                    <a:pt x="144" y="277"/>
                  </a:cubicBezTo>
                  <a:lnTo>
                    <a:pt x="6963" y="2375"/>
                  </a:lnTo>
                  <a:cubicBezTo>
                    <a:pt x="6983" y="2381"/>
                    <a:pt x="7002" y="2383"/>
                    <a:pt x="7021" y="2383"/>
                  </a:cubicBezTo>
                  <a:cubicBezTo>
                    <a:pt x="7089" y="2383"/>
                    <a:pt x="7147" y="2349"/>
                    <a:pt x="7167" y="2291"/>
                  </a:cubicBezTo>
                  <a:cubicBezTo>
                    <a:pt x="7188" y="2214"/>
                    <a:pt x="7135" y="2133"/>
                    <a:pt x="7047" y="2105"/>
                  </a:cubicBezTo>
                  <a:lnTo>
                    <a:pt x="225" y="10"/>
                  </a:lnTo>
                  <a:cubicBezTo>
                    <a:pt x="206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4"/>
            <p:cNvSpPr/>
            <p:nvPr/>
          </p:nvSpPr>
          <p:spPr>
            <a:xfrm>
              <a:off x="5637174" y="4526534"/>
              <a:ext cx="225919" cy="74887"/>
            </a:xfrm>
            <a:custGeom>
              <a:avLst/>
              <a:gdLst/>
              <a:ahLst/>
              <a:cxnLst/>
              <a:rect l="l" t="t" r="r" b="b"/>
              <a:pathLst>
                <a:path w="7192" h="2384" extrusionOk="0">
                  <a:moveTo>
                    <a:pt x="169" y="1"/>
                  </a:moveTo>
                  <a:cubicBezTo>
                    <a:pt x="102" y="1"/>
                    <a:pt x="42" y="35"/>
                    <a:pt x="25" y="93"/>
                  </a:cubicBezTo>
                  <a:cubicBezTo>
                    <a:pt x="0" y="170"/>
                    <a:pt x="57" y="251"/>
                    <a:pt x="144" y="279"/>
                  </a:cubicBezTo>
                  <a:lnTo>
                    <a:pt x="6966" y="2374"/>
                  </a:lnTo>
                  <a:cubicBezTo>
                    <a:pt x="6986" y="2380"/>
                    <a:pt x="7006" y="2383"/>
                    <a:pt x="7025" y="2383"/>
                  </a:cubicBezTo>
                  <a:cubicBezTo>
                    <a:pt x="7092" y="2383"/>
                    <a:pt x="7150" y="2347"/>
                    <a:pt x="7167" y="2290"/>
                  </a:cubicBezTo>
                  <a:cubicBezTo>
                    <a:pt x="7191" y="2216"/>
                    <a:pt x="7139" y="2131"/>
                    <a:pt x="7047" y="2107"/>
                  </a:cubicBezTo>
                  <a:lnTo>
                    <a:pt x="225" y="9"/>
                  </a:lnTo>
                  <a:cubicBezTo>
                    <a:pt x="207" y="3"/>
                    <a:pt x="188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4"/>
            <p:cNvSpPr/>
            <p:nvPr/>
          </p:nvSpPr>
          <p:spPr>
            <a:xfrm>
              <a:off x="5629981" y="4550125"/>
              <a:ext cx="225824" cy="74793"/>
            </a:xfrm>
            <a:custGeom>
              <a:avLst/>
              <a:gdLst/>
              <a:ahLst/>
              <a:cxnLst/>
              <a:rect l="l" t="t" r="r" b="b"/>
              <a:pathLst>
                <a:path w="7189" h="2381" extrusionOk="0">
                  <a:moveTo>
                    <a:pt x="168" y="0"/>
                  </a:moveTo>
                  <a:cubicBezTo>
                    <a:pt x="101" y="0"/>
                    <a:pt x="41" y="37"/>
                    <a:pt x="22" y="94"/>
                  </a:cubicBezTo>
                  <a:cubicBezTo>
                    <a:pt x="1" y="168"/>
                    <a:pt x="54" y="249"/>
                    <a:pt x="145" y="277"/>
                  </a:cubicBezTo>
                  <a:lnTo>
                    <a:pt x="6964" y="2372"/>
                  </a:lnTo>
                  <a:cubicBezTo>
                    <a:pt x="6984" y="2378"/>
                    <a:pt x="7004" y="2381"/>
                    <a:pt x="7023" y="2381"/>
                  </a:cubicBezTo>
                  <a:cubicBezTo>
                    <a:pt x="7091" y="2381"/>
                    <a:pt x="7148" y="2345"/>
                    <a:pt x="7167" y="2287"/>
                  </a:cubicBezTo>
                  <a:cubicBezTo>
                    <a:pt x="7188" y="2213"/>
                    <a:pt x="7136" y="2133"/>
                    <a:pt x="7048" y="2104"/>
                  </a:cubicBezTo>
                  <a:lnTo>
                    <a:pt x="226" y="10"/>
                  </a:lnTo>
                  <a:cubicBezTo>
                    <a:pt x="206" y="3"/>
                    <a:pt x="187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4"/>
            <p:cNvSpPr/>
            <p:nvPr/>
          </p:nvSpPr>
          <p:spPr>
            <a:xfrm>
              <a:off x="5622693" y="4573653"/>
              <a:ext cx="225919" cy="74856"/>
            </a:xfrm>
            <a:custGeom>
              <a:avLst/>
              <a:gdLst/>
              <a:ahLst/>
              <a:cxnLst/>
              <a:rect l="l" t="t" r="r" b="b"/>
              <a:pathLst>
                <a:path w="7192" h="2383" extrusionOk="0">
                  <a:moveTo>
                    <a:pt x="168" y="0"/>
                  </a:moveTo>
                  <a:cubicBezTo>
                    <a:pt x="101" y="0"/>
                    <a:pt x="42" y="36"/>
                    <a:pt x="26" y="94"/>
                  </a:cubicBezTo>
                  <a:cubicBezTo>
                    <a:pt x="1" y="167"/>
                    <a:pt x="57" y="252"/>
                    <a:pt x="145" y="276"/>
                  </a:cubicBezTo>
                  <a:lnTo>
                    <a:pt x="6967" y="2375"/>
                  </a:lnTo>
                  <a:cubicBezTo>
                    <a:pt x="6986" y="2380"/>
                    <a:pt x="7005" y="2382"/>
                    <a:pt x="7023" y="2382"/>
                  </a:cubicBezTo>
                  <a:cubicBezTo>
                    <a:pt x="7091" y="2382"/>
                    <a:pt x="7151" y="2348"/>
                    <a:pt x="7167" y="2290"/>
                  </a:cubicBezTo>
                  <a:cubicBezTo>
                    <a:pt x="7192" y="2217"/>
                    <a:pt x="7136" y="2132"/>
                    <a:pt x="7048" y="2108"/>
                  </a:cubicBezTo>
                  <a:lnTo>
                    <a:pt x="226" y="9"/>
                  </a:lnTo>
                  <a:cubicBezTo>
                    <a:pt x="206" y="3"/>
                    <a:pt x="187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4"/>
            <p:cNvSpPr/>
            <p:nvPr/>
          </p:nvSpPr>
          <p:spPr>
            <a:xfrm>
              <a:off x="5615531" y="4597212"/>
              <a:ext cx="225824" cy="74856"/>
            </a:xfrm>
            <a:custGeom>
              <a:avLst/>
              <a:gdLst/>
              <a:ahLst/>
              <a:cxnLst/>
              <a:rect l="l" t="t" r="r" b="b"/>
              <a:pathLst>
                <a:path w="7189" h="2383" extrusionOk="0">
                  <a:moveTo>
                    <a:pt x="168" y="0"/>
                  </a:moveTo>
                  <a:cubicBezTo>
                    <a:pt x="99" y="0"/>
                    <a:pt x="41" y="34"/>
                    <a:pt x="22" y="92"/>
                  </a:cubicBezTo>
                  <a:cubicBezTo>
                    <a:pt x="1" y="170"/>
                    <a:pt x="53" y="250"/>
                    <a:pt x="141" y="279"/>
                  </a:cubicBezTo>
                  <a:lnTo>
                    <a:pt x="6963" y="2373"/>
                  </a:lnTo>
                  <a:cubicBezTo>
                    <a:pt x="6983" y="2380"/>
                    <a:pt x="7002" y="2383"/>
                    <a:pt x="7021" y="2383"/>
                  </a:cubicBezTo>
                  <a:cubicBezTo>
                    <a:pt x="7088" y="2383"/>
                    <a:pt x="7148" y="2346"/>
                    <a:pt x="7167" y="2289"/>
                  </a:cubicBezTo>
                  <a:cubicBezTo>
                    <a:pt x="7188" y="2215"/>
                    <a:pt x="7135" y="2134"/>
                    <a:pt x="7047" y="2106"/>
                  </a:cubicBezTo>
                  <a:lnTo>
                    <a:pt x="225" y="8"/>
                  </a:lnTo>
                  <a:cubicBezTo>
                    <a:pt x="206" y="3"/>
                    <a:pt x="187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24"/>
          <p:cNvGrpSpPr/>
          <p:nvPr/>
        </p:nvGrpSpPr>
        <p:grpSpPr>
          <a:xfrm rot="1499786">
            <a:off x="-295990" y="3368282"/>
            <a:ext cx="733196" cy="625065"/>
            <a:chOff x="3163880" y="4192776"/>
            <a:chExt cx="466036" cy="397305"/>
          </a:xfrm>
        </p:grpSpPr>
        <p:sp>
          <p:nvSpPr>
            <p:cNvPr id="1418" name="Google Shape;1418;p24"/>
            <p:cNvSpPr/>
            <p:nvPr/>
          </p:nvSpPr>
          <p:spPr>
            <a:xfrm>
              <a:off x="3191366" y="4209707"/>
              <a:ext cx="391211" cy="348899"/>
            </a:xfrm>
            <a:custGeom>
              <a:avLst/>
              <a:gdLst/>
              <a:ahLst/>
              <a:cxnLst/>
              <a:rect l="l" t="t" r="r" b="b"/>
              <a:pathLst>
                <a:path w="12454" h="11107" extrusionOk="0">
                  <a:moveTo>
                    <a:pt x="1621" y="0"/>
                  </a:moveTo>
                  <a:lnTo>
                    <a:pt x="1" y="1912"/>
                  </a:lnTo>
                  <a:lnTo>
                    <a:pt x="10833" y="11107"/>
                  </a:lnTo>
                  <a:lnTo>
                    <a:pt x="12453" y="9198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4"/>
            <p:cNvSpPr/>
            <p:nvPr/>
          </p:nvSpPr>
          <p:spPr>
            <a:xfrm>
              <a:off x="3206821" y="4227801"/>
              <a:ext cx="360270" cy="312492"/>
            </a:xfrm>
            <a:custGeom>
              <a:avLst/>
              <a:gdLst/>
              <a:ahLst/>
              <a:cxnLst/>
              <a:rect l="l" t="t" r="r" b="b"/>
              <a:pathLst>
                <a:path w="11469" h="9948" extrusionOk="0">
                  <a:moveTo>
                    <a:pt x="637" y="1"/>
                  </a:moveTo>
                  <a:lnTo>
                    <a:pt x="1" y="749"/>
                  </a:lnTo>
                  <a:lnTo>
                    <a:pt x="10836" y="9947"/>
                  </a:lnTo>
                  <a:lnTo>
                    <a:pt x="11469" y="9199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4"/>
            <p:cNvSpPr/>
            <p:nvPr/>
          </p:nvSpPr>
          <p:spPr>
            <a:xfrm>
              <a:off x="3531186" y="4497854"/>
              <a:ext cx="98729" cy="92227"/>
            </a:xfrm>
            <a:custGeom>
              <a:avLst/>
              <a:gdLst/>
              <a:ahLst/>
              <a:cxnLst/>
              <a:rect l="l" t="t" r="r" b="b"/>
              <a:pathLst>
                <a:path w="3143" h="2936" extrusionOk="0">
                  <a:moveTo>
                    <a:pt x="1621" y="1"/>
                  </a:moveTo>
                  <a:lnTo>
                    <a:pt x="1" y="1909"/>
                  </a:lnTo>
                  <a:lnTo>
                    <a:pt x="3143" y="2935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4"/>
            <p:cNvSpPr/>
            <p:nvPr/>
          </p:nvSpPr>
          <p:spPr>
            <a:xfrm>
              <a:off x="3594451" y="4556941"/>
              <a:ext cx="35465" cy="33140"/>
            </a:xfrm>
            <a:custGeom>
              <a:avLst/>
              <a:gdLst/>
              <a:ahLst/>
              <a:cxnLst/>
              <a:rect l="l" t="t" r="r" b="b"/>
              <a:pathLst>
                <a:path w="1129" h="1055" extrusionOk="0">
                  <a:moveTo>
                    <a:pt x="584" y="0"/>
                  </a:moveTo>
                  <a:lnTo>
                    <a:pt x="1" y="685"/>
                  </a:lnTo>
                  <a:lnTo>
                    <a:pt x="1129" y="1054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4"/>
            <p:cNvSpPr/>
            <p:nvPr/>
          </p:nvSpPr>
          <p:spPr>
            <a:xfrm>
              <a:off x="3163880" y="4192776"/>
              <a:ext cx="70678" cy="70050"/>
            </a:xfrm>
            <a:custGeom>
              <a:avLst/>
              <a:gdLst/>
              <a:ahLst/>
              <a:cxnLst/>
              <a:rect l="l" t="t" r="r" b="b"/>
              <a:pathLst>
                <a:path w="2250" h="2230" extrusionOk="0">
                  <a:moveTo>
                    <a:pt x="1391" y="0"/>
                  </a:moveTo>
                  <a:cubicBezTo>
                    <a:pt x="1036" y="0"/>
                    <a:pt x="688" y="146"/>
                    <a:pt x="447" y="434"/>
                  </a:cubicBezTo>
                  <a:cubicBezTo>
                    <a:pt x="0" y="961"/>
                    <a:pt x="78" y="1762"/>
                    <a:pt x="626" y="2230"/>
                  </a:cubicBezTo>
                  <a:lnTo>
                    <a:pt x="2250" y="318"/>
                  </a:lnTo>
                  <a:cubicBezTo>
                    <a:pt x="1998" y="105"/>
                    <a:pt x="1692" y="0"/>
                    <a:pt x="1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4"/>
            <p:cNvSpPr/>
            <p:nvPr/>
          </p:nvSpPr>
          <p:spPr>
            <a:xfrm>
              <a:off x="3178015" y="4197111"/>
              <a:ext cx="87798" cy="92541"/>
            </a:xfrm>
            <a:custGeom>
              <a:avLst/>
              <a:gdLst/>
              <a:ahLst/>
              <a:cxnLst/>
              <a:rect l="l" t="t" r="r" b="b"/>
              <a:pathLst>
                <a:path w="2795" h="2946" extrusionOk="0">
                  <a:moveTo>
                    <a:pt x="1747" y="1"/>
                  </a:moveTo>
                  <a:lnTo>
                    <a:pt x="0" y="2057"/>
                  </a:lnTo>
                  <a:lnTo>
                    <a:pt x="1051" y="2946"/>
                  </a:lnTo>
                  <a:lnTo>
                    <a:pt x="2794" y="89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4" name="Google Shape;1424;p24"/>
          <p:cNvGrpSpPr/>
          <p:nvPr/>
        </p:nvGrpSpPr>
        <p:grpSpPr>
          <a:xfrm>
            <a:off x="8514636" y="4888331"/>
            <a:ext cx="137078" cy="137078"/>
            <a:chOff x="2495900" y="1640275"/>
            <a:chExt cx="94050" cy="94050"/>
          </a:xfrm>
        </p:grpSpPr>
        <p:sp>
          <p:nvSpPr>
            <p:cNvPr id="1425" name="Google Shape;1425;p24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4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1427;p24"/>
          <p:cNvGrpSpPr/>
          <p:nvPr/>
        </p:nvGrpSpPr>
        <p:grpSpPr>
          <a:xfrm rot="4906734">
            <a:off x="33849" y="87444"/>
            <a:ext cx="758002" cy="497449"/>
            <a:chOff x="3192474" y="3800142"/>
            <a:chExt cx="670311" cy="439901"/>
          </a:xfrm>
        </p:grpSpPr>
        <p:sp>
          <p:nvSpPr>
            <p:cNvPr id="1428" name="Google Shape;1428;p24"/>
            <p:cNvSpPr/>
            <p:nvPr/>
          </p:nvSpPr>
          <p:spPr>
            <a:xfrm>
              <a:off x="3531195" y="3967854"/>
              <a:ext cx="27643" cy="42313"/>
            </a:xfrm>
            <a:custGeom>
              <a:avLst/>
              <a:gdLst/>
              <a:ahLst/>
              <a:cxnLst/>
              <a:rect l="l" t="t" r="r" b="b"/>
              <a:pathLst>
                <a:path w="880" h="1347" extrusionOk="0">
                  <a:moveTo>
                    <a:pt x="704" y="1"/>
                  </a:moveTo>
                  <a:lnTo>
                    <a:pt x="1" y="1248"/>
                  </a:lnTo>
                  <a:lnTo>
                    <a:pt x="177" y="1347"/>
                  </a:lnTo>
                  <a:lnTo>
                    <a:pt x="880" y="99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4"/>
            <p:cNvSpPr/>
            <p:nvPr/>
          </p:nvSpPr>
          <p:spPr>
            <a:xfrm>
              <a:off x="3564869" y="3986732"/>
              <a:ext cx="27517" cy="42313"/>
            </a:xfrm>
            <a:custGeom>
              <a:avLst/>
              <a:gdLst/>
              <a:ahLst/>
              <a:cxnLst/>
              <a:rect l="l" t="t" r="r" b="b"/>
              <a:pathLst>
                <a:path w="876" h="1347" extrusionOk="0">
                  <a:moveTo>
                    <a:pt x="704" y="1"/>
                  </a:moveTo>
                  <a:lnTo>
                    <a:pt x="1" y="1248"/>
                  </a:lnTo>
                  <a:lnTo>
                    <a:pt x="177" y="1347"/>
                  </a:lnTo>
                  <a:lnTo>
                    <a:pt x="876" y="95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4"/>
            <p:cNvSpPr/>
            <p:nvPr/>
          </p:nvSpPr>
          <p:spPr>
            <a:xfrm>
              <a:off x="3598763" y="4005831"/>
              <a:ext cx="27517" cy="42313"/>
            </a:xfrm>
            <a:custGeom>
              <a:avLst/>
              <a:gdLst/>
              <a:ahLst/>
              <a:cxnLst/>
              <a:rect l="l" t="t" r="r" b="b"/>
              <a:pathLst>
                <a:path w="876" h="1347" extrusionOk="0">
                  <a:moveTo>
                    <a:pt x="700" y="1"/>
                  </a:moveTo>
                  <a:lnTo>
                    <a:pt x="1" y="1248"/>
                  </a:lnTo>
                  <a:lnTo>
                    <a:pt x="173" y="1347"/>
                  </a:lnTo>
                  <a:lnTo>
                    <a:pt x="876" y="99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4"/>
            <p:cNvSpPr/>
            <p:nvPr/>
          </p:nvSpPr>
          <p:spPr>
            <a:xfrm>
              <a:off x="3632437" y="4024710"/>
              <a:ext cx="27643" cy="42438"/>
            </a:xfrm>
            <a:custGeom>
              <a:avLst/>
              <a:gdLst/>
              <a:ahLst/>
              <a:cxnLst/>
              <a:rect l="l" t="t" r="r" b="b"/>
              <a:pathLst>
                <a:path w="880" h="1351" extrusionOk="0">
                  <a:moveTo>
                    <a:pt x="704" y="1"/>
                  </a:moveTo>
                  <a:lnTo>
                    <a:pt x="1" y="1252"/>
                  </a:lnTo>
                  <a:lnTo>
                    <a:pt x="177" y="1350"/>
                  </a:lnTo>
                  <a:lnTo>
                    <a:pt x="879" y="99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4"/>
            <p:cNvSpPr/>
            <p:nvPr/>
          </p:nvSpPr>
          <p:spPr>
            <a:xfrm>
              <a:off x="3192474" y="3800142"/>
              <a:ext cx="670311" cy="439901"/>
            </a:xfrm>
            <a:custGeom>
              <a:avLst/>
              <a:gdLst/>
              <a:ahLst/>
              <a:cxnLst/>
              <a:rect l="l" t="t" r="r" b="b"/>
              <a:pathLst>
                <a:path w="21339" h="14004" extrusionOk="0">
                  <a:moveTo>
                    <a:pt x="1875" y="0"/>
                  </a:moveTo>
                  <a:cubicBezTo>
                    <a:pt x="1739" y="0"/>
                    <a:pt x="1607" y="70"/>
                    <a:pt x="1537" y="194"/>
                  </a:cubicBezTo>
                  <a:lnTo>
                    <a:pt x="103" y="2746"/>
                  </a:lnTo>
                  <a:cubicBezTo>
                    <a:pt x="1" y="2932"/>
                    <a:pt x="71" y="3171"/>
                    <a:pt x="264" y="3280"/>
                  </a:cubicBezTo>
                  <a:lnTo>
                    <a:pt x="19261" y="13951"/>
                  </a:lnTo>
                  <a:cubicBezTo>
                    <a:pt x="19325" y="13987"/>
                    <a:pt x="19395" y="14004"/>
                    <a:pt x="19463" y="14004"/>
                  </a:cubicBezTo>
                  <a:cubicBezTo>
                    <a:pt x="19601" y="14004"/>
                    <a:pt x="19732" y="13934"/>
                    <a:pt x="19803" y="13810"/>
                  </a:cubicBezTo>
                  <a:lnTo>
                    <a:pt x="21233" y="11255"/>
                  </a:lnTo>
                  <a:cubicBezTo>
                    <a:pt x="21338" y="11072"/>
                    <a:pt x="21265" y="10833"/>
                    <a:pt x="21075" y="10724"/>
                  </a:cubicBezTo>
                  <a:lnTo>
                    <a:pt x="2074" y="53"/>
                  </a:lnTo>
                  <a:cubicBezTo>
                    <a:pt x="2011" y="17"/>
                    <a:pt x="1943" y="0"/>
                    <a:pt x="18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4"/>
            <p:cNvSpPr/>
            <p:nvPr/>
          </p:nvSpPr>
          <p:spPr>
            <a:xfrm>
              <a:off x="3666112" y="4043935"/>
              <a:ext cx="27643" cy="42407"/>
            </a:xfrm>
            <a:custGeom>
              <a:avLst/>
              <a:gdLst/>
              <a:ahLst/>
              <a:cxnLst/>
              <a:rect l="l" t="t" r="r" b="b"/>
              <a:pathLst>
                <a:path w="880" h="1350" extrusionOk="0">
                  <a:moveTo>
                    <a:pt x="704" y="0"/>
                  </a:moveTo>
                  <a:lnTo>
                    <a:pt x="1" y="1251"/>
                  </a:lnTo>
                  <a:lnTo>
                    <a:pt x="177" y="1350"/>
                  </a:lnTo>
                  <a:lnTo>
                    <a:pt x="879" y="99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4"/>
            <p:cNvSpPr/>
            <p:nvPr/>
          </p:nvSpPr>
          <p:spPr>
            <a:xfrm>
              <a:off x="3699911" y="4062594"/>
              <a:ext cx="27612" cy="42313"/>
            </a:xfrm>
            <a:custGeom>
              <a:avLst/>
              <a:gdLst/>
              <a:ahLst/>
              <a:cxnLst/>
              <a:rect l="l" t="t" r="r" b="b"/>
              <a:pathLst>
                <a:path w="879" h="1347" extrusionOk="0">
                  <a:moveTo>
                    <a:pt x="703" y="0"/>
                  </a:moveTo>
                  <a:lnTo>
                    <a:pt x="0" y="1248"/>
                  </a:lnTo>
                  <a:lnTo>
                    <a:pt x="176" y="1346"/>
                  </a:lnTo>
                  <a:lnTo>
                    <a:pt x="879" y="9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4"/>
            <p:cNvSpPr/>
            <p:nvPr/>
          </p:nvSpPr>
          <p:spPr>
            <a:xfrm>
              <a:off x="3733680" y="4081473"/>
              <a:ext cx="27643" cy="42407"/>
            </a:xfrm>
            <a:custGeom>
              <a:avLst/>
              <a:gdLst/>
              <a:ahLst/>
              <a:cxnLst/>
              <a:rect l="l" t="t" r="r" b="b"/>
              <a:pathLst>
                <a:path w="880" h="1350" extrusionOk="0">
                  <a:moveTo>
                    <a:pt x="704" y="0"/>
                  </a:moveTo>
                  <a:lnTo>
                    <a:pt x="1" y="1251"/>
                  </a:lnTo>
                  <a:lnTo>
                    <a:pt x="177" y="1350"/>
                  </a:lnTo>
                  <a:lnTo>
                    <a:pt x="879" y="99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4"/>
            <p:cNvSpPr/>
            <p:nvPr/>
          </p:nvSpPr>
          <p:spPr>
            <a:xfrm>
              <a:off x="3767700" y="4100791"/>
              <a:ext cx="27612" cy="42313"/>
            </a:xfrm>
            <a:custGeom>
              <a:avLst/>
              <a:gdLst/>
              <a:ahLst/>
              <a:cxnLst/>
              <a:rect l="l" t="t" r="r" b="b"/>
              <a:pathLst>
                <a:path w="879" h="1347" extrusionOk="0">
                  <a:moveTo>
                    <a:pt x="703" y="0"/>
                  </a:moveTo>
                  <a:lnTo>
                    <a:pt x="0" y="1248"/>
                  </a:lnTo>
                  <a:lnTo>
                    <a:pt x="176" y="1346"/>
                  </a:lnTo>
                  <a:lnTo>
                    <a:pt x="879" y="95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4"/>
            <p:cNvSpPr/>
            <p:nvPr/>
          </p:nvSpPr>
          <p:spPr>
            <a:xfrm>
              <a:off x="3801374" y="4119544"/>
              <a:ext cx="27517" cy="42438"/>
            </a:xfrm>
            <a:custGeom>
              <a:avLst/>
              <a:gdLst/>
              <a:ahLst/>
              <a:cxnLst/>
              <a:rect l="l" t="t" r="r" b="b"/>
              <a:pathLst>
                <a:path w="876" h="1351" extrusionOk="0">
                  <a:moveTo>
                    <a:pt x="700" y="1"/>
                  </a:moveTo>
                  <a:lnTo>
                    <a:pt x="0" y="1252"/>
                  </a:lnTo>
                  <a:lnTo>
                    <a:pt x="172" y="1350"/>
                  </a:lnTo>
                  <a:lnTo>
                    <a:pt x="875" y="99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4"/>
            <p:cNvSpPr/>
            <p:nvPr/>
          </p:nvSpPr>
          <p:spPr>
            <a:xfrm>
              <a:off x="3261047" y="3816477"/>
              <a:ext cx="27643" cy="42344"/>
            </a:xfrm>
            <a:custGeom>
              <a:avLst/>
              <a:gdLst/>
              <a:ahLst/>
              <a:cxnLst/>
              <a:rect l="l" t="t" r="r" b="b"/>
              <a:pathLst>
                <a:path w="880" h="1348" extrusionOk="0">
                  <a:moveTo>
                    <a:pt x="703" y="1"/>
                  </a:moveTo>
                  <a:lnTo>
                    <a:pt x="0" y="1249"/>
                  </a:lnTo>
                  <a:lnTo>
                    <a:pt x="176" y="1347"/>
                  </a:lnTo>
                  <a:lnTo>
                    <a:pt x="879" y="99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4"/>
            <p:cNvSpPr/>
            <p:nvPr/>
          </p:nvSpPr>
          <p:spPr>
            <a:xfrm>
              <a:off x="3294941" y="3834916"/>
              <a:ext cx="27517" cy="42438"/>
            </a:xfrm>
            <a:custGeom>
              <a:avLst/>
              <a:gdLst/>
              <a:ahLst/>
              <a:cxnLst/>
              <a:rect l="l" t="t" r="r" b="b"/>
              <a:pathLst>
                <a:path w="876" h="1351" extrusionOk="0">
                  <a:moveTo>
                    <a:pt x="700" y="1"/>
                  </a:moveTo>
                  <a:lnTo>
                    <a:pt x="0" y="1252"/>
                  </a:lnTo>
                  <a:lnTo>
                    <a:pt x="173" y="1350"/>
                  </a:lnTo>
                  <a:lnTo>
                    <a:pt x="876" y="99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4"/>
            <p:cNvSpPr/>
            <p:nvPr/>
          </p:nvSpPr>
          <p:spPr>
            <a:xfrm>
              <a:off x="3328396" y="3854235"/>
              <a:ext cx="27643" cy="42438"/>
            </a:xfrm>
            <a:custGeom>
              <a:avLst/>
              <a:gdLst/>
              <a:ahLst/>
              <a:cxnLst/>
              <a:rect l="l" t="t" r="r" b="b"/>
              <a:pathLst>
                <a:path w="880" h="1351" extrusionOk="0">
                  <a:moveTo>
                    <a:pt x="703" y="1"/>
                  </a:moveTo>
                  <a:lnTo>
                    <a:pt x="0" y="1252"/>
                  </a:lnTo>
                  <a:lnTo>
                    <a:pt x="176" y="1351"/>
                  </a:lnTo>
                  <a:lnTo>
                    <a:pt x="879" y="99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4"/>
            <p:cNvSpPr/>
            <p:nvPr/>
          </p:nvSpPr>
          <p:spPr>
            <a:xfrm>
              <a:off x="3362290" y="3872894"/>
              <a:ext cx="27517" cy="42344"/>
            </a:xfrm>
            <a:custGeom>
              <a:avLst/>
              <a:gdLst/>
              <a:ahLst/>
              <a:cxnLst/>
              <a:rect l="l" t="t" r="r" b="b"/>
              <a:pathLst>
                <a:path w="876" h="1348" extrusionOk="0">
                  <a:moveTo>
                    <a:pt x="700" y="1"/>
                  </a:moveTo>
                  <a:lnTo>
                    <a:pt x="0" y="1249"/>
                  </a:lnTo>
                  <a:lnTo>
                    <a:pt x="173" y="1347"/>
                  </a:lnTo>
                  <a:lnTo>
                    <a:pt x="876" y="99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4"/>
            <p:cNvSpPr/>
            <p:nvPr/>
          </p:nvSpPr>
          <p:spPr>
            <a:xfrm>
              <a:off x="3396058" y="3891992"/>
              <a:ext cx="27643" cy="42438"/>
            </a:xfrm>
            <a:custGeom>
              <a:avLst/>
              <a:gdLst/>
              <a:ahLst/>
              <a:cxnLst/>
              <a:rect l="l" t="t" r="r" b="b"/>
              <a:pathLst>
                <a:path w="880" h="1351" extrusionOk="0">
                  <a:moveTo>
                    <a:pt x="704" y="1"/>
                  </a:moveTo>
                  <a:lnTo>
                    <a:pt x="1" y="1252"/>
                  </a:lnTo>
                  <a:lnTo>
                    <a:pt x="177" y="1351"/>
                  </a:lnTo>
                  <a:lnTo>
                    <a:pt x="880" y="99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4"/>
            <p:cNvSpPr/>
            <p:nvPr/>
          </p:nvSpPr>
          <p:spPr>
            <a:xfrm>
              <a:off x="3429952" y="3910997"/>
              <a:ext cx="27643" cy="42313"/>
            </a:xfrm>
            <a:custGeom>
              <a:avLst/>
              <a:gdLst/>
              <a:ahLst/>
              <a:cxnLst/>
              <a:rect l="l" t="t" r="r" b="b"/>
              <a:pathLst>
                <a:path w="880" h="1347" extrusionOk="0">
                  <a:moveTo>
                    <a:pt x="704" y="0"/>
                  </a:moveTo>
                  <a:lnTo>
                    <a:pt x="1" y="1248"/>
                  </a:lnTo>
                  <a:lnTo>
                    <a:pt x="177" y="1347"/>
                  </a:lnTo>
                  <a:lnTo>
                    <a:pt x="880" y="99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4"/>
            <p:cNvSpPr/>
            <p:nvPr/>
          </p:nvSpPr>
          <p:spPr>
            <a:xfrm>
              <a:off x="3463752" y="3930096"/>
              <a:ext cx="27643" cy="42313"/>
            </a:xfrm>
            <a:custGeom>
              <a:avLst/>
              <a:gdLst/>
              <a:ahLst/>
              <a:cxnLst/>
              <a:rect l="l" t="t" r="r" b="b"/>
              <a:pathLst>
                <a:path w="880" h="1347" extrusionOk="0">
                  <a:moveTo>
                    <a:pt x="703" y="1"/>
                  </a:moveTo>
                  <a:lnTo>
                    <a:pt x="0" y="1248"/>
                  </a:lnTo>
                  <a:lnTo>
                    <a:pt x="176" y="1347"/>
                  </a:lnTo>
                  <a:lnTo>
                    <a:pt x="879" y="99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4"/>
            <p:cNvSpPr/>
            <p:nvPr/>
          </p:nvSpPr>
          <p:spPr>
            <a:xfrm>
              <a:off x="3497426" y="3949194"/>
              <a:ext cx="27517" cy="42438"/>
            </a:xfrm>
            <a:custGeom>
              <a:avLst/>
              <a:gdLst/>
              <a:ahLst/>
              <a:cxnLst/>
              <a:rect l="l" t="t" r="r" b="b"/>
              <a:pathLst>
                <a:path w="876" h="1351" extrusionOk="0">
                  <a:moveTo>
                    <a:pt x="700" y="1"/>
                  </a:moveTo>
                  <a:lnTo>
                    <a:pt x="0" y="1252"/>
                  </a:lnTo>
                  <a:lnTo>
                    <a:pt x="173" y="1350"/>
                  </a:lnTo>
                  <a:lnTo>
                    <a:pt x="875" y="99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4"/>
            <p:cNvSpPr/>
            <p:nvPr/>
          </p:nvSpPr>
          <p:spPr>
            <a:xfrm>
              <a:off x="3557142" y="3978000"/>
              <a:ext cx="17717" cy="27423"/>
            </a:xfrm>
            <a:custGeom>
              <a:avLst/>
              <a:gdLst/>
              <a:ahLst/>
              <a:cxnLst/>
              <a:rect l="l" t="t" r="r" b="b"/>
              <a:pathLst>
                <a:path w="564" h="873" extrusionOk="0">
                  <a:moveTo>
                    <a:pt x="458" y="1"/>
                  </a:moveTo>
                  <a:lnTo>
                    <a:pt x="1" y="809"/>
                  </a:lnTo>
                  <a:lnTo>
                    <a:pt x="110" y="873"/>
                  </a:lnTo>
                  <a:lnTo>
                    <a:pt x="563" y="61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4"/>
            <p:cNvSpPr/>
            <p:nvPr/>
          </p:nvSpPr>
          <p:spPr>
            <a:xfrm>
              <a:off x="3590941" y="3997004"/>
              <a:ext cx="17685" cy="27297"/>
            </a:xfrm>
            <a:custGeom>
              <a:avLst/>
              <a:gdLst/>
              <a:ahLst/>
              <a:cxnLst/>
              <a:rect l="l" t="t" r="r" b="b"/>
              <a:pathLst>
                <a:path w="563" h="869" extrusionOk="0">
                  <a:moveTo>
                    <a:pt x="454" y="0"/>
                  </a:moveTo>
                  <a:lnTo>
                    <a:pt x="0" y="809"/>
                  </a:lnTo>
                  <a:lnTo>
                    <a:pt x="106" y="869"/>
                  </a:lnTo>
                  <a:lnTo>
                    <a:pt x="563" y="6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4"/>
            <p:cNvSpPr/>
            <p:nvPr/>
          </p:nvSpPr>
          <p:spPr>
            <a:xfrm>
              <a:off x="3624490" y="4015883"/>
              <a:ext cx="17717" cy="27423"/>
            </a:xfrm>
            <a:custGeom>
              <a:avLst/>
              <a:gdLst/>
              <a:ahLst/>
              <a:cxnLst/>
              <a:rect l="l" t="t" r="r" b="b"/>
              <a:pathLst>
                <a:path w="564" h="873" extrusionOk="0">
                  <a:moveTo>
                    <a:pt x="454" y="0"/>
                  </a:moveTo>
                  <a:lnTo>
                    <a:pt x="1" y="809"/>
                  </a:lnTo>
                  <a:lnTo>
                    <a:pt x="110" y="872"/>
                  </a:lnTo>
                  <a:lnTo>
                    <a:pt x="563" y="6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4"/>
            <p:cNvSpPr/>
            <p:nvPr/>
          </p:nvSpPr>
          <p:spPr>
            <a:xfrm>
              <a:off x="3658510" y="4034982"/>
              <a:ext cx="17685" cy="27297"/>
            </a:xfrm>
            <a:custGeom>
              <a:avLst/>
              <a:gdLst/>
              <a:ahLst/>
              <a:cxnLst/>
              <a:rect l="l" t="t" r="r" b="b"/>
              <a:pathLst>
                <a:path w="563" h="869" extrusionOk="0">
                  <a:moveTo>
                    <a:pt x="454" y="0"/>
                  </a:moveTo>
                  <a:lnTo>
                    <a:pt x="0" y="809"/>
                  </a:lnTo>
                  <a:lnTo>
                    <a:pt x="106" y="869"/>
                  </a:lnTo>
                  <a:lnTo>
                    <a:pt x="563" y="6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4"/>
            <p:cNvSpPr/>
            <p:nvPr/>
          </p:nvSpPr>
          <p:spPr>
            <a:xfrm>
              <a:off x="3692184" y="4053735"/>
              <a:ext cx="17685" cy="27423"/>
            </a:xfrm>
            <a:custGeom>
              <a:avLst/>
              <a:gdLst/>
              <a:ahLst/>
              <a:cxnLst/>
              <a:rect l="l" t="t" r="r" b="b"/>
              <a:pathLst>
                <a:path w="563" h="873" extrusionOk="0">
                  <a:moveTo>
                    <a:pt x="454" y="1"/>
                  </a:moveTo>
                  <a:lnTo>
                    <a:pt x="0" y="813"/>
                  </a:lnTo>
                  <a:lnTo>
                    <a:pt x="109" y="873"/>
                  </a:lnTo>
                  <a:lnTo>
                    <a:pt x="563" y="6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4"/>
            <p:cNvSpPr/>
            <p:nvPr/>
          </p:nvSpPr>
          <p:spPr>
            <a:xfrm>
              <a:off x="3725732" y="4072646"/>
              <a:ext cx="17717" cy="27297"/>
            </a:xfrm>
            <a:custGeom>
              <a:avLst/>
              <a:gdLst/>
              <a:ahLst/>
              <a:cxnLst/>
              <a:rect l="l" t="t" r="r" b="b"/>
              <a:pathLst>
                <a:path w="564" h="869" extrusionOk="0">
                  <a:moveTo>
                    <a:pt x="454" y="0"/>
                  </a:moveTo>
                  <a:lnTo>
                    <a:pt x="1" y="808"/>
                  </a:lnTo>
                  <a:lnTo>
                    <a:pt x="110" y="868"/>
                  </a:lnTo>
                  <a:lnTo>
                    <a:pt x="563" y="6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4"/>
            <p:cNvSpPr/>
            <p:nvPr/>
          </p:nvSpPr>
          <p:spPr>
            <a:xfrm>
              <a:off x="3759752" y="4091964"/>
              <a:ext cx="17811" cy="27297"/>
            </a:xfrm>
            <a:custGeom>
              <a:avLst/>
              <a:gdLst/>
              <a:ahLst/>
              <a:cxnLst/>
              <a:rect l="l" t="t" r="r" b="b"/>
              <a:pathLst>
                <a:path w="567" h="869" extrusionOk="0">
                  <a:moveTo>
                    <a:pt x="457" y="0"/>
                  </a:moveTo>
                  <a:lnTo>
                    <a:pt x="0" y="808"/>
                  </a:lnTo>
                  <a:lnTo>
                    <a:pt x="109" y="868"/>
                  </a:lnTo>
                  <a:lnTo>
                    <a:pt x="566" y="60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4"/>
            <p:cNvSpPr/>
            <p:nvPr/>
          </p:nvSpPr>
          <p:spPr>
            <a:xfrm>
              <a:off x="3793301" y="4110498"/>
              <a:ext cx="17717" cy="27423"/>
            </a:xfrm>
            <a:custGeom>
              <a:avLst/>
              <a:gdLst/>
              <a:ahLst/>
              <a:cxnLst/>
              <a:rect l="l" t="t" r="r" b="b"/>
              <a:pathLst>
                <a:path w="564" h="873" extrusionOk="0">
                  <a:moveTo>
                    <a:pt x="454" y="1"/>
                  </a:moveTo>
                  <a:lnTo>
                    <a:pt x="1" y="812"/>
                  </a:lnTo>
                  <a:lnTo>
                    <a:pt x="110" y="872"/>
                  </a:lnTo>
                  <a:lnTo>
                    <a:pt x="563" y="60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4"/>
            <p:cNvSpPr/>
            <p:nvPr/>
          </p:nvSpPr>
          <p:spPr>
            <a:xfrm>
              <a:off x="3286649" y="3826529"/>
              <a:ext cx="17717" cy="27423"/>
            </a:xfrm>
            <a:custGeom>
              <a:avLst/>
              <a:gdLst/>
              <a:ahLst/>
              <a:cxnLst/>
              <a:rect l="l" t="t" r="r" b="b"/>
              <a:pathLst>
                <a:path w="564" h="873" extrusionOk="0">
                  <a:moveTo>
                    <a:pt x="458" y="1"/>
                  </a:moveTo>
                  <a:lnTo>
                    <a:pt x="1" y="809"/>
                  </a:lnTo>
                  <a:lnTo>
                    <a:pt x="110" y="872"/>
                  </a:lnTo>
                  <a:lnTo>
                    <a:pt x="563" y="60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320543" y="3845188"/>
              <a:ext cx="17717" cy="27297"/>
            </a:xfrm>
            <a:custGeom>
              <a:avLst/>
              <a:gdLst/>
              <a:ahLst/>
              <a:cxnLst/>
              <a:rect l="l" t="t" r="r" b="b"/>
              <a:pathLst>
                <a:path w="564" h="869" extrusionOk="0">
                  <a:moveTo>
                    <a:pt x="458" y="1"/>
                  </a:moveTo>
                  <a:lnTo>
                    <a:pt x="1" y="809"/>
                  </a:lnTo>
                  <a:lnTo>
                    <a:pt x="110" y="869"/>
                  </a:lnTo>
                  <a:lnTo>
                    <a:pt x="563" y="60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354217" y="3864192"/>
              <a:ext cx="17811" cy="27392"/>
            </a:xfrm>
            <a:custGeom>
              <a:avLst/>
              <a:gdLst/>
              <a:ahLst/>
              <a:cxnLst/>
              <a:rect l="l" t="t" r="r" b="b"/>
              <a:pathLst>
                <a:path w="567" h="872" extrusionOk="0">
                  <a:moveTo>
                    <a:pt x="458" y="0"/>
                  </a:moveTo>
                  <a:lnTo>
                    <a:pt x="1" y="809"/>
                  </a:lnTo>
                  <a:lnTo>
                    <a:pt x="110" y="872"/>
                  </a:lnTo>
                  <a:lnTo>
                    <a:pt x="567" y="6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3388017" y="3883385"/>
              <a:ext cx="17685" cy="27423"/>
            </a:xfrm>
            <a:custGeom>
              <a:avLst/>
              <a:gdLst/>
              <a:ahLst/>
              <a:cxnLst/>
              <a:rect l="l" t="t" r="r" b="b"/>
              <a:pathLst>
                <a:path w="563" h="873" extrusionOk="0">
                  <a:moveTo>
                    <a:pt x="457" y="1"/>
                  </a:moveTo>
                  <a:lnTo>
                    <a:pt x="0" y="809"/>
                  </a:lnTo>
                  <a:lnTo>
                    <a:pt x="109" y="872"/>
                  </a:lnTo>
                  <a:lnTo>
                    <a:pt x="563" y="61"/>
                  </a:lnTo>
                  <a:lnTo>
                    <a:pt x="4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3421911" y="3902044"/>
              <a:ext cx="17685" cy="27423"/>
            </a:xfrm>
            <a:custGeom>
              <a:avLst/>
              <a:gdLst/>
              <a:ahLst/>
              <a:cxnLst/>
              <a:rect l="l" t="t" r="r" b="b"/>
              <a:pathLst>
                <a:path w="563" h="873" extrusionOk="0">
                  <a:moveTo>
                    <a:pt x="454" y="1"/>
                  </a:moveTo>
                  <a:lnTo>
                    <a:pt x="0" y="813"/>
                  </a:lnTo>
                  <a:lnTo>
                    <a:pt x="106" y="872"/>
                  </a:lnTo>
                  <a:lnTo>
                    <a:pt x="563" y="6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3455585" y="3921363"/>
              <a:ext cx="17685" cy="27297"/>
            </a:xfrm>
            <a:custGeom>
              <a:avLst/>
              <a:gdLst/>
              <a:ahLst/>
              <a:cxnLst/>
              <a:rect l="l" t="t" r="r" b="b"/>
              <a:pathLst>
                <a:path w="563" h="869" extrusionOk="0">
                  <a:moveTo>
                    <a:pt x="454" y="1"/>
                  </a:moveTo>
                  <a:lnTo>
                    <a:pt x="0" y="809"/>
                  </a:lnTo>
                  <a:lnTo>
                    <a:pt x="106" y="869"/>
                  </a:lnTo>
                  <a:lnTo>
                    <a:pt x="563" y="61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3489573" y="3939928"/>
              <a:ext cx="17717" cy="27297"/>
            </a:xfrm>
            <a:custGeom>
              <a:avLst/>
              <a:gdLst/>
              <a:ahLst/>
              <a:cxnLst/>
              <a:rect l="l" t="t" r="r" b="b"/>
              <a:pathLst>
                <a:path w="564" h="869" extrusionOk="0">
                  <a:moveTo>
                    <a:pt x="458" y="0"/>
                  </a:moveTo>
                  <a:lnTo>
                    <a:pt x="1" y="809"/>
                  </a:lnTo>
                  <a:lnTo>
                    <a:pt x="110" y="868"/>
                  </a:lnTo>
                  <a:lnTo>
                    <a:pt x="563" y="6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3523153" y="3959246"/>
              <a:ext cx="17685" cy="27297"/>
            </a:xfrm>
            <a:custGeom>
              <a:avLst/>
              <a:gdLst/>
              <a:ahLst/>
              <a:cxnLst/>
              <a:rect l="l" t="t" r="r" b="b"/>
              <a:pathLst>
                <a:path w="563" h="869" extrusionOk="0">
                  <a:moveTo>
                    <a:pt x="454" y="0"/>
                  </a:moveTo>
                  <a:lnTo>
                    <a:pt x="0" y="809"/>
                  </a:lnTo>
                  <a:lnTo>
                    <a:pt x="106" y="869"/>
                  </a:lnTo>
                  <a:lnTo>
                    <a:pt x="563" y="6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1">
  <p:cSld name="CUSTOM_10_1"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3" name="Google Shape;1463;p25"/>
          <p:cNvGrpSpPr/>
          <p:nvPr/>
        </p:nvGrpSpPr>
        <p:grpSpPr>
          <a:xfrm rot="-3235083">
            <a:off x="132728" y="1454279"/>
            <a:ext cx="434495" cy="162938"/>
            <a:chOff x="2665615" y="3966103"/>
            <a:chExt cx="345380" cy="129514"/>
          </a:xfrm>
        </p:grpSpPr>
        <p:sp>
          <p:nvSpPr>
            <p:cNvPr id="1464" name="Google Shape;1464;p25"/>
            <p:cNvSpPr/>
            <p:nvPr/>
          </p:nvSpPr>
          <p:spPr>
            <a:xfrm>
              <a:off x="2668473" y="3992584"/>
              <a:ext cx="279037" cy="67568"/>
            </a:xfrm>
            <a:custGeom>
              <a:avLst/>
              <a:gdLst/>
              <a:ahLst/>
              <a:cxnLst/>
              <a:rect l="l" t="t" r="r" b="b"/>
              <a:pathLst>
                <a:path w="8883" h="2151" extrusionOk="0">
                  <a:moveTo>
                    <a:pt x="7889" y="0"/>
                  </a:moveTo>
                  <a:cubicBezTo>
                    <a:pt x="7841" y="0"/>
                    <a:pt x="7793" y="3"/>
                    <a:pt x="7744" y="9"/>
                  </a:cubicBezTo>
                  <a:lnTo>
                    <a:pt x="918" y="846"/>
                  </a:lnTo>
                  <a:cubicBezTo>
                    <a:pt x="388" y="909"/>
                    <a:pt x="1" y="1320"/>
                    <a:pt x="57" y="1763"/>
                  </a:cubicBezTo>
                  <a:lnTo>
                    <a:pt x="78" y="1953"/>
                  </a:lnTo>
                  <a:cubicBezTo>
                    <a:pt x="82" y="1967"/>
                    <a:pt x="85" y="1985"/>
                    <a:pt x="89" y="1999"/>
                  </a:cubicBezTo>
                  <a:cubicBezTo>
                    <a:pt x="94" y="1997"/>
                    <a:pt x="100" y="1996"/>
                    <a:pt x="105" y="1996"/>
                  </a:cubicBezTo>
                  <a:cubicBezTo>
                    <a:pt x="132" y="1996"/>
                    <a:pt x="154" y="2016"/>
                    <a:pt x="184" y="2016"/>
                  </a:cubicBezTo>
                  <a:cubicBezTo>
                    <a:pt x="184" y="2002"/>
                    <a:pt x="191" y="1960"/>
                    <a:pt x="191" y="1946"/>
                  </a:cubicBezTo>
                  <a:lnTo>
                    <a:pt x="166" y="1767"/>
                  </a:lnTo>
                  <a:cubicBezTo>
                    <a:pt x="117" y="1370"/>
                    <a:pt x="447" y="979"/>
                    <a:pt x="929" y="920"/>
                  </a:cubicBezTo>
                  <a:lnTo>
                    <a:pt x="7754" y="83"/>
                  </a:lnTo>
                  <a:cubicBezTo>
                    <a:pt x="7798" y="78"/>
                    <a:pt x="7842" y="75"/>
                    <a:pt x="7885" y="75"/>
                  </a:cubicBezTo>
                  <a:cubicBezTo>
                    <a:pt x="8311" y="75"/>
                    <a:pt x="8669" y="338"/>
                    <a:pt x="8714" y="702"/>
                  </a:cubicBezTo>
                  <a:lnTo>
                    <a:pt x="8738" y="892"/>
                  </a:lnTo>
                  <a:cubicBezTo>
                    <a:pt x="8788" y="1289"/>
                    <a:pt x="8436" y="1661"/>
                    <a:pt x="7955" y="1721"/>
                  </a:cubicBezTo>
                  <a:lnTo>
                    <a:pt x="5104" y="2073"/>
                  </a:lnTo>
                  <a:cubicBezTo>
                    <a:pt x="5037" y="2076"/>
                    <a:pt x="5044" y="2150"/>
                    <a:pt x="5091" y="2150"/>
                  </a:cubicBezTo>
                  <a:cubicBezTo>
                    <a:pt x="5093" y="2150"/>
                    <a:pt x="5095" y="2150"/>
                    <a:pt x="5097" y="2150"/>
                  </a:cubicBezTo>
                  <a:lnTo>
                    <a:pt x="7965" y="1798"/>
                  </a:lnTo>
                  <a:cubicBezTo>
                    <a:pt x="8496" y="1732"/>
                    <a:pt x="8883" y="1320"/>
                    <a:pt x="8830" y="881"/>
                  </a:cubicBezTo>
                  <a:lnTo>
                    <a:pt x="8805" y="688"/>
                  </a:lnTo>
                  <a:cubicBezTo>
                    <a:pt x="8757" y="289"/>
                    <a:pt x="8359" y="0"/>
                    <a:pt x="78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5"/>
            <p:cNvSpPr/>
            <p:nvPr/>
          </p:nvSpPr>
          <p:spPr>
            <a:xfrm>
              <a:off x="2666714" y="3990731"/>
              <a:ext cx="282681" cy="71086"/>
            </a:xfrm>
            <a:custGeom>
              <a:avLst/>
              <a:gdLst/>
              <a:ahLst/>
              <a:cxnLst/>
              <a:rect l="l" t="t" r="r" b="b"/>
              <a:pathLst>
                <a:path w="8999" h="2263" extrusionOk="0">
                  <a:moveTo>
                    <a:pt x="183" y="1580"/>
                  </a:moveTo>
                  <a:cubicBezTo>
                    <a:pt x="166" y="1647"/>
                    <a:pt x="162" y="1717"/>
                    <a:pt x="166" y="1787"/>
                  </a:cubicBezTo>
                  <a:cubicBezTo>
                    <a:pt x="159" y="1717"/>
                    <a:pt x="166" y="1647"/>
                    <a:pt x="183" y="1580"/>
                  </a:cubicBezTo>
                  <a:close/>
                  <a:moveTo>
                    <a:pt x="7941" y="0"/>
                  </a:moveTo>
                  <a:cubicBezTo>
                    <a:pt x="7893" y="0"/>
                    <a:pt x="7845" y="3"/>
                    <a:pt x="7796" y="9"/>
                  </a:cubicBezTo>
                  <a:lnTo>
                    <a:pt x="971" y="849"/>
                  </a:lnTo>
                  <a:cubicBezTo>
                    <a:pt x="408" y="915"/>
                    <a:pt x="1" y="1355"/>
                    <a:pt x="57" y="1826"/>
                  </a:cubicBezTo>
                  <a:lnTo>
                    <a:pt x="82" y="2019"/>
                  </a:lnTo>
                  <a:cubicBezTo>
                    <a:pt x="82" y="2033"/>
                    <a:pt x="85" y="2047"/>
                    <a:pt x="89" y="2058"/>
                  </a:cubicBezTo>
                  <a:cubicBezTo>
                    <a:pt x="92" y="2075"/>
                    <a:pt x="103" y="2093"/>
                    <a:pt x="117" y="2100"/>
                  </a:cubicBezTo>
                  <a:cubicBezTo>
                    <a:pt x="125" y="2106"/>
                    <a:pt x="139" y="2111"/>
                    <a:pt x="151" y="2111"/>
                  </a:cubicBezTo>
                  <a:cubicBezTo>
                    <a:pt x="154" y="2111"/>
                    <a:pt x="156" y="2111"/>
                    <a:pt x="159" y="2110"/>
                  </a:cubicBezTo>
                  <a:cubicBezTo>
                    <a:pt x="162" y="2110"/>
                    <a:pt x="169" y="2114"/>
                    <a:pt x="180" y="2117"/>
                  </a:cubicBezTo>
                  <a:cubicBezTo>
                    <a:pt x="191" y="2121"/>
                    <a:pt x="205" y="2125"/>
                    <a:pt x="222" y="2128"/>
                  </a:cubicBezTo>
                  <a:cubicBezTo>
                    <a:pt x="229" y="2132"/>
                    <a:pt x="240" y="2132"/>
                    <a:pt x="247" y="2132"/>
                  </a:cubicBezTo>
                  <a:cubicBezTo>
                    <a:pt x="278" y="2128"/>
                    <a:pt x="303" y="2096"/>
                    <a:pt x="296" y="2068"/>
                  </a:cubicBezTo>
                  <a:cubicBezTo>
                    <a:pt x="296" y="2068"/>
                    <a:pt x="296" y="2065"/>
                    <a:pt x="296" y="2065"/>
                  </a:cubicBezTo>
                  <a:cubicBezTo>
                    <a:pt x="296" y="2061"/>
                    <a:pt x="296" y="2054"/>
                    <a:pt x="299" y="2044"/>
                  </a:cubicBezTo>
                  <a:cubicBezTo>
                    <a:pt x="299" y="2026"/>
                    <a:pt x="303" y="2012"/>
                    <a:pt x="299" y="1998"/>
                  </a:cubicBezTo>
                  <a:lnTo>
                    <a:pt x="278" y="1819"/>
                  </a:lnTo>
                  <a:cubicBezTo>
                    <a:pt x="233" y="1439"/>
                    <a:pt x="553" y="1088"/>
                    <a:pt x="992" y="1035"/>
                  </a:cubicBezTo>
                  <a:lnTo>
                    <a:pt x="7817" y="195"/>
                  </a:lnTo>
                  <a:cubicBezTo>
                    <a:pt x="7857" y="190"/>
                    <a:pt x="7897" y="188"/>
                    <a:pt x="7936" y="188"/>
                  </a:cubicBezTo>
                  <a:cubicBezTo>
                    <a:pt x="8336" y="188"/>
                    <a:pt x="8676" y="428"/>
                    <a:pt x="8717" y="764"/>
                  </a:cubicBezTo>
                  <a:lnTo>
                    <a:pt x="8738" y="954"/>
                  </a:lnTo>
                  <a:cubicBezTo>
                    <a:pt x="8784" y="1323"/>
                    <a:pt x="8454" y="1671"/>
                    <a:pt x="8004" y="1724"/>
                  </a:cubicBezTo>
                  <a:lnTo>
                    <a:pt x="5153" y="2075"/>
                  </a:lnTo>
                  <a:cubicBezTo>
                    <a:pt x="5122" y="2079"/>
                    <a:pt x="5094" y="2089"/>
                    <a:pt x="5076" y="2114"/>
                  </a:cubicBezTo>
                  <a:cubicBezTo>
                    <a:pt x="5062" y="2132"/>
                    <a:pt x="5051" y="2160"/>
                    <a:pt x="5055" y="2184"/>
                  </a:cubicBezTo>
                  <a:cubicBezTo>
                    <a:pt x="5061" y="2232"/>
                    <a:pt x="5099" y="2263"/>
                    <a:pt x="5148" y="2263"/>
                  </a:cubicBezTo>
                  <a:cubicBezTo>
                    <a:pt x="5153" y="2263"/>
                    <a:pt x="5159" y="2262"/>
                    <a:pt x="5164" y="2262"/>
                  </a:cubicBezTo>
                  <a:lnTo>
                    <a:pt x="8028" y="1910"/>
                  </a:lnTo>
                  <a:cubicBezTo>
                    <a:pt x="8587" y="1843"/>
                    <a:pt x="8998" y="1404"/>
                    <a:pt x="8942" y="930"/>
                  </a:cubicBezTo>
                  <a:lnTo>
                    <a:pt x="8917" y="740"/>
                  </a:lnTo>
                  <a:cubicBezTo>
                    <a:pt x="8866" y="310"/>
                    <a:pt x="8440" y="0"/>
                    <a:pt x="7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5"/>
            <p:cNvSpPr/>
            <p:nvPr/>
          </p:nvSpPr>
          <p:spPr>
            <a:xfrm>
              <a:off x="2667500" y="3990794"/>
              <a:ext cx="281896" cy="71558"/>
            </a:xfrm>
            <a:custGeom>
              <a:avLst/>
              <a:gdLst/>
              <a:ahLst/>
              <a:cxnLst/>
              <a:rect l="l" t="t" r="r" b="b"/>
              <a:pathLst>
                <a:path w="8974" h="2278" extrusionOk="0">
                  <a:moveTo>
                    <a:pt x="7922" y="1"/>
                  </a:moveTo>
                  <a:cubicBezTo>
                    <a:pt x="7873" y="1"/>
                    <a:pt x="7822" y="4"/>
                    <a:pt x="7771" y="10"/>
                  </a:cubicBezTo>
                  <a:lnTo>
                    <a:pt x="946" y="847"/>
                  </a:lnTo>
                  <a:cubicBezTo>
                    <a:pt x="383" y="913"/>
                    <a:pt x="0" y="1335"/>
                    <a:pt x="60" y="1806"/>
                  </a:cubicBezTo>
                  <a:lnTo>
                    <a:pt x="123" y="2270"/>
                  </a:lnTo>
                  <a:cubicBezTo>
                    <a:pt x="153" y="2261"/>
                    <a:pt x="175" y="2257"/>
                    <a:pt x="196" y="2257"/>
                  </a:cubicBezTo>
                  <a:cubicBezTo>
                    <a:pt x="225" y="2257"/>
                    <a:pt x="253" y="2265"/>
                    <a:pt x="296" y="2277"/>
                  </a:cubicBezTo>
                  <a:lnTo>
                    <a:pt x="250" y="1869"/>
                  </a:lnTo>
                  <a:cubicBezTo>
                    <a:pt x="204" y="1490"/>
                    <a:pt x="528" y="1086"/>
                    <a:pt x="967" y="1033"/>
                  </a:cubicBezTo>
                  <a:lnTo>
                    <a:pt x="7792" y="196"/>
                  </a:lnTo>
                  <a:cubicBezTo>
                    <a:pt x="7835" y="191"/>
                    <a:pt x="7876" y="189"/>
                    <a:pt x="7917" y="189"/>
                  </a:cubicBezTo>
                  <a:cubicBezTo>
                    <a:pt x="8315" y="189"/>
                    <a:pt x="8651" y="428"/>
                    <a:pt x="8692" y="762"/>
                  </a:cubicBezTo>
                  <a:lnTo>
                    <a:pt x="8713" y="956"/>
                  </a:lnTo>
                  <a:cubicBezTo>
                    <a:pt x="8759" y="1325"/>
                    <a:pt x="8432" y="1669"/>
                    <a:pt x="7979" y="1722"/>
                  </a:cubicBezTo>
                  <a:lnTo>
                    <a:pt x="5128" y="2073"/>
                  </a:lnTo>
                  <a:cubicBezTo>
                    <a:pt x="5100" y="2077"/>
                    <a:pt x="5072" y="2087"/>
                    <a:pt x="5051" y="2112"/>
                  </a:cubicBezTo>
                  <a:cubicBezTo>
                    <a:pt x="5037" y="2130"/>
                    <a:pt x="5030" y="2158"/>
                    <a:pt x="5030" y="2182"/>
                  </a:cubicBezTo>
                  <a:cubicBezTo>
                    <a:pt x="5036" y="2230"/>
                    <a:pt x="5074" y="2261"/>
                    <a:pt x="5123" y="2261"/>
                  </a:cubicBezTo>
                  <a:cubicBezTo>
                    <a:pt x="5128" y="2261"/>
                    <a:pt x="5134" y="2260"/>
                    <a:pt x="5139" y="2260"/>
                  </a:cubicBezTo>
                  <a:lnTo>
                    <a:pt x="8003" y="1908"/>
                  </a:lnTo>
                  <a:cubicBezTo>
                    <a:pt x="8566" y="1841"/>
                    <a:pt x="8973" y="1402"/>
                    <a:pt x="8917" y="931"/>
                  </a:cubicBezTo>
                  <a:lnTo>
                    <a:pt x="8892" y="738"/>
                  </a:lnTo>
                  <a:cubicBezTo>
                    <a:pt x="8841" y="310"/>
                    <a:pt x="8419" y="1"/>
                    <a:pt x="7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5"/>
            <p:cNvSpPr/>
            <p:nvPr/>
          </p:nvSpPr>
          <p:spPr>
            <a:xfrm>
              <a:off x="2665615" y="3989035"/>
              <a:ext cx="285665" cy="74982"/>
            </a:xfrm>
            <a:custGeom>
              <a:avLst/>
              <a:gdLst/>
              <a:ahLst/>
              <a:cxnLst/>
              <a:rect l="l" t="t" r="r" b="b"/>
              <a:pathLst>
                <a:path w="9094" h="2387" extrusionOk="0">
                  <a:moveTo>
                    <a:pt x="7977" y="111"/>
                  </a:moveTo>
                  <a:cubicBezTo>
                    <a:pt x="8449" y="111"/>
                    <a:pt x="8848" y="400"/>
                    <a:pt x="8896" y="801"/>
                  </a:cubicBezTo>
                  <a:lnTo>
                    <a:pt x="8921" y="991"/>
                  </a:lnTo>
                  <a:cubicBezTo>
                    <a:pt x="8974" y="1433"/>
                    <a:pt x="8587" y="1845"/>
                    <a:pt x="8056" y="1911"/>
                  </a:cubicBezTo>
                  <a:lnTo>
                    <a:pt x="5192" y="2263"/>
                  </a:lnTo>
                  <a:cubicBezTo>
                    <a:pt x="5190" y="2263"/>
                    <a:pt x="5189" y="2263"/>
                    <a:pt x="5187" y="2263"/>
                  </a:cubicBezTo>
                  <a:cubicBezTo>
                    <a:pt x="5155" y="2263"/>
                    <a:pt x="5136" y="2227"/>
                    <a:pt x="5153" y="2203"/>
                  </a:cubicBezTo>
                  <a:cubicBezTo>
                    <a:pt x="5164" y="2193"/>
                    <a:pt x="5178" y="2186"/>
                    <a:pt x="5195" y="2186"/>
                  </a:cubicBezTo>
                  <a:lnTo>
                    <a:pt x="8049" y="1834"/>
                  </a:lnTo>
                  <a:cubicBezTo>
                    <a:pt x="8527" y="1774"/>
                    <a:pt x="8879" y="1402"/>
                    <a:pt x="8829" y="1005"/>
                  </a:cubicBezTo>
                  <a:lnTo>
                    <a:pt x="8805" y="815"/>
                  </a:lnTo>
                  <a:cubicBezTo>
                    <a:pt x="8760" y="451"/>
                    <a:pt x="8402" y="188"/>
                    <a:pt x="7976" y="188"/>
                  </a:cubicBezTo>
                  <a:cubicBezTo>
                    <a:pt x="7933" y="188"/>
                    <a:pt x="7889" y="191"/>
                    <a:pt x="7845" y="196"/>
                  </a:cubicBezTo>
                  <a:lnTo>
                    <a:pt x="1020" y="1033"/>
                  </a:lnTo>
                  <a:cubicBezTo>
                    <a:pt x="559" y="1089"/>
                    <a:pt x="204" y="1507"/>
                    <a:pt x="254" y="1932"/>
                  </a:cubicBezTo>
                  <a:lnTo>
                    <a:pt x="289" y="2259"/>
                  </a:lnTo>
                  <a:cubicBezTo>
                    <a:pt x="277" y="2259"/>
                    <a:pt x="264" y="2258"/>
                    <a:pt x="250" y="2258"/>
                  </a:cubicBezTo>
                  <a:cubicBezTo>
                    <a:pt x="243" y="2258"/>
                    <a:pt x="236" y="2258"/>
                    <a:pt x="229" y="2259"/>
                  </a:cubicBezTo>
                  <a:lnTo>
                    <a:pt x="173" y="1855"/>
                  </a:lnTo>
                  <a:cubicBezTo>
                    <a:pt x="120" y="1416"/>
                    <a:pt x="489" y="1022"/>
                    <a:pt x="1013" y="955"/>
                  </a:cubicBezTo>
                  <a:lnTo>
                    <a:pt x="7838" y="119"/>
                  </a:lnTo>
                  <a:cubicBezTo>
                    <a:pt x="7885" y="113"/>
                    <a:pt x="7932" y="111"/>
                    <a:pt x="7977" y="111"/>
                  </a:cubicBezTo>
                  <a:close/>
                  <a:moveTo>
                    <a:pt x="7976" y="1"/>
                  </a:moveTo>
                  <a:cubicBezTo>
                    <a:pt x="7926" y="1"/>
                    <a:pt x="7875" y="4"/>
                    <a:pt x="7824" y="10"/>
                  </a:cubicBezTo>
                  <a:lnTo>
                    <a:pt x="999" y="846"/>
                  </a:lnTo>
                  <a:cubicBezTo>
                    <a:pt x="412" y="920"/>
                    <a:pt x="1" y="1370"/>
                    <a:pt x="64" y="1869"/>
                  </a:cubicBezTo>
                  <a:lnTo>
                    <a:pt x="127" y="2337"/>
                  </a:lnTo>
                  <a:cubicBezTo>
                    <a:pt x="131" y="2351"/>
                    <a:pt x="141" y="2365"/>
                    <a:pt x="155" y="2375"/>
                  </a:cubicBezTo>
                  <a:cubicBezTo>
                    <a:pt x="164" y="2380"/>
                    <a:pt x="174" y="2383"/>
                    <a:pt x="184" y="2383"/>
                  </a:cubicBezTo>
                  <a:cubicBezTo>
                    <a:pt x="190" y="2383"/>
                    <a:pt x="196" y="2382"/>
                    <a:pt x="201" y="2379"/>
                  </a:cubicBezTo>
                  <a:cubicBezTo>
                    <a:pt x="223" y="2371"/>
                    <a:pt x="238" y="2368"/>
                    <a:pt x="253" y="2368"/>
                  </a:cubicBezTo>
                  <a:cubicBezTo>
                    <a:pt x="274" y="2368"/>
                    <a:pt x="293" y="2374"/>
                    <a:pt x="327" y="2382"/>
                  </a:cubicBezTo>
                  <a:cubicBezTo>
                    <a:pt x="335" y="2385"/>
                    <a:pt x="342" y="2386"/>
                    <a:pt x="350" y="2386"/>
                  </a:cubicBezTo>
                  <a:cubicBezTo>
                    <a:pt x="363" y="2386"/>
                    <a:pt x="375" y="2382"/>
                    <a:pt x="384" y="2375"/>
                  </a:cubicBezTo>
                  <a:cubicBezTo>
                    <a:pt x="398" y="2361"/>
                    <a:pt x="412" y="2344"/>
                    <a:pt x="408" y="2326"/>
                  </a:cubicBezTo>
                  <a:lnTo>
                    <a:pt x="366" y="1918"/>
                  </a:lnTo>
                  <a:cubicBezTo>
                    <a:pt x="320" y="1560"/>
                    <a:pt x="640" y="1191"/>
                    <a:pt x="1034" y="1142"/>
                  </a:cubicBezTo>
                  <a:lnTo>
                    <a:pt x="7859" y="305"/>
                  </a:lnTo>
                  <a:cubicBezTo>
                    <a:pt x="7897" y="301"/>
                    <a:pt x="7934" y="299"/>
                    <a:pt x="7971" y="299"/>
                  </a:cubicBezTo>
                  <a:cubicBezTo>
                    <a:pt x="8343" y="299"/>
                    <a:pt x="8658" y="518"/>
                    <a:pt x="8696" y="825"/>
                  </a:cubicBezTo>
                  <a:lnTo>
                    <a:pt x="8721" y="1019"/>
                  </a:lnTo>
                  <a:cubicBezTo>
                    <a:pt x="8763" y="1356"/>
                    <a:pt x="8453" y="1672"/>
                    <a:pt x="8035" y="1725"/>
                  </a:cubicBezTo>
                  <a:lnTo>
                    <a:pt x="5181" y="2073"/>
                  </a:lnTo>
                  <a:cubicBezTo>
                    <a:pt x="5139" y="2077"/>
                    <a:pt x="5097" y="2098"/>
                    <a:pt x="5069" y="2133"/>
                  </a:cubicBezTo>
                  <a:cubicBezTo>
                    <a:pt x="5044" y="2164"/>
                    <a:pt x="5030" y="2203"/>
                    <a:pt x="5037" y="2245"/>
                  </a:cubicBezTo>
                  <a:cubicBezTo>
                    <a:pt x="5047" y="2320"/>
                    <a:pt x="5107" y="2373"/>
                    <a:pt x="5185" y="2373"/>
                  </a:cubicBezTo>
                  <a:cubicBezTo>
                    <a:pt x="5192" y="2373"/>
                    <a:pt x="5199" y="2373"/>
                    <a:pt x="5206" y="2372"/>
                  </a:cubicBezTo>
                  <a:lnTo>
                    <a:pt x="8070" y="2020"/>
                  </a:lnTo>
                  <a:cubicBezTo>
                    <a:pt x="8661" y="1947"/>
                    <a:pt x="9093" y="1483"/>
                    <a:pt x="9030" y="980"/>
                  </a:cubicBezTo>
                  <a:lnTo>
                    <a:pt x="9009" y="790"/>
                  </a:lnTo>
                  <a:cubicBezTo>
                    <a:pt x="8951" y="331"/>
                    <a:pt x="8503" y="1"/>
                    <a:pt x="79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5"/>
            <p:cNvSpPr/>
            <p:nvPr/>
          </p:nvSpPr>
          <p:spPr>
            <a:xfrm>
              <a:off x="2669479" y="3967863"/>
              <a:ext cx="339758" cy="125964"/>
            </a:xfrm>
            <a:custGeom>
              <a:avLst/>
              <a:gdLst/>
              <a:ahLst/>
              <a:cxnLst/>
              <a:rect l="l" t="t" r="r" b="b"/>
              <a:pathLst>
                <a:path w="10816" h="4010" extrusionOk="0">
                  <a:moveTo>
                    <a:pt x="9475" y="1"/>
                  </a:moveTo>
                  <a:cubicBezTo>
                    <a:pt x="9431" y="1"/>
                    <a:pt x="9387" y="4"/>
                    <a:pt x="9343" y="9"/>
                  </a:cubicBezTo>
                  <a:lnTo>
                    <a:pt x="4271" y="631"/>
                  </a:lnTo>
                  <a:cubicBezTo>
                    <a:pt x="4215" y="638"/>
                    <a:pt x="4190" y="687"/>
                    <a:pt x="4194" y="733"/>
                  </a:cubicBezTo>
                  <a:cubicBezTo>
                    <a:pt x="4201" y="775"/>
                    <a:pt x="4232" y="807"/>
                    <a:pt x="4278" y="807"/>
                  </a:cubicBezTo>
                  <a:lnTo>
                    <a:pt x="9364" y="185"/>
                  </a:lnTo>
                  <a:cubicBezTo>
                    <a:pt x="9402" y="180"/>
                    <a:pt x="9440" y="178"/>
                    <a:pt x="9478" y="178"/>
                  </a:cubicBezTo>
                  <a:cubicBezTo>
                    <a:pt x="9995" y="178"/>
                    <a:pt x="10452" y="614"/>
                    <a:pt x="10524" y="1201"/>
                  </a:cubicBezTo>
                  <a:lnTo>
                    <a:pt x="10559" y="1510"/>
                  </a:lnTo>
                  <a:cubicBezTo>
                    <a:pt x="10636" y="2139"/>
                    <a:pt x="10242" y="2708"/>
                    <a:pt x="9680" y="2775"/>
                  </a:cubicBezTo>
                  <a:lnTo>
                    <a:pt x="1132" y="3826"/>
                  </a:lnTo>
                  <a:cubicBezTo>
                    <a:pt x="1099" y="3830"/>
                    <a:pt x="1066" y="3832"/>
                    <a:pt x="1033" y="3832"/>
                  </a:cubicBezTo>
                  <a:cubicBezTo>
                    <a:pt x="584" y="3832"/>
                    <a:pt x="272" y="3448"/>
                    <a:pt x="190" y="2782"/>
                  </a:cubicBezTo>
                  <a:lnTo>
                    <a:pt x="162" y="2550"/>
                  </a:lnTo>
                  <a:cubicBezTo>
                    <a:pt x="162" y="2543"/>
                    <a:pt x="159" y="2536"/>
                    <a:pt x="152" y="2529"/>
                  </a:cubicBezTo>
                  <a:cubicBezTo>
                    <a:pt x="148" y="2527"/>
                    <a:pt x="144" y="2527"/>
                    <a:pt x="139" y="2527"/>
                  </a:cubicBezTo>
                  <a:cubicBezTo>
                    <a:pt x="135" y="2527"/>
                    <a:pt x="131" y="2527"/>
                    <a:pt x="127" y="2529"/>
                  </a:cubicBezTo>
                  <a:cubicBezTo>
                    <a:pt x="95" y="2540"/>
                    <a:pt x="64" y="2547"/>
                    <a:pt x="29" y="2547"/>
                  </a:cubicBezTo>
                  <a:cubicBezTo>
                    <a:pt x="18" y="2547"/>
                    <a:pt x="11" y="2550"/>
                    <a:pt x="8" y="2554"/>
                  </a:cubicBezTo>
                  <a:cubicBezTo>
                    <a:pt x="1" y="2561"/>
                    <a:pt x="1" y="2568"/>
                    <a:pt x="1" y="2578"/>
                  </a:cubicBezTo>
                  <a:lnTo>
                    <a:pt x="29" y="2800"/>
                  </a:lnTo>
                  <a:cubicBezTo>
                    <a:pt x="120" y="3558"/>
                    <a:pt x="501" y="4010"/>
                    <a:pt x="1031" y="4010"/>
                  </a:cubicBezTo>
                  <a:cubicBezTo>
                    <a:pt x="1071" y="4010"/>
                    <a:pt x="1112" y="4007"/>
                    <a:pt x="1153" y="4002"/>
                  </a:cubicBezTo>
                  <a:lnTo>
                    <a:pt x="9705" y="2954"/>
                  </a:lnTo>
                  <a:cubicBezTo>
                    <a:pt x="10355" y="2874"/>
                    <a:pt x="10815" y="2216"/>
                    <a:pt x="10724" y="1489"/>
                  </a:cubicBezTo>
                  <a:lnTo>
                    <a:pt x="10689" y="1183"/>
                  </a:lnTo>
                  <a:cubicBezTo>
                    <a:pt x="10604" y="505"/>
                    <a:pt x="10073" y="1"/>
                    <a:pt x="94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5"/>
            <p:cNvSpPr/>
            <p:nvPr/>
          </p:nvSpPr>
          <p:spPr>
            <a:xfrm>
              <a:off x="2667594" y="3966103"/>
              <a:ext cx="343401" cy="129514"/>
            </a:xfrm>
            <a:custGeom>
              <a:avLst/>
              <a:gdLst/>
              <a:ahLst/>
              <a:cxnLst/>
              <a:rect l="l" t="t" r="r" b="b"/>
              <a:pathLst>
                <a:path w="10932" h="4123" extrusionOk="0">
                  <a:moveTo>
                    <a:pt x="9531" y="111"/>
                  </a:moveTo>
                  <a:cubicBezTo>
                    <a:pt x="10105" y="111"/>
                    <a:pt x="10614" y="592"/>
                    <a:pt x="10693" y="1246"/>
                  </a:cubicBezTo>
                  <a:lnTo>
                    <a:pt x="10731" y="1552"/>
                  </a:lnTo>
                  <a:cubicBezTo>
                    <a:pt x="10816" y="2248"/>
                    <a:pt x="10380" y="2877"/>
                    <a:pt x="9758" y="2954"/>
                  </a:cubicBezTo>
                  <a:lnTo>
                    <a:pt x="1206" y="4005"/>
                  </a:lnTo>
                  <a:cubicBezTo>
                    <a:pt x="1169" y="4010"/>
                    <a:pt x="1133" y="4012"/>
                    <a:pt x="1097" y="4012"/>
                  </a:cubicBezTo>
                  <a:cubicBezTo>
                    <a:pt x="591" y="4012"/>
                    <a:pt x="230" y="3578"/>
                    <a:pt x="141" y="2852"/>
                  </a:cubicBezTo>
                  <a:lnTo>
                    <a:pt x="117" y="2655"/>
                  </a:lnTo>
                  <a:cubicBezTo>
                    <a:pt x="138" y="2655"/>
                    <a:pt x="155" y="2652"/>
                    <a:pt x="173" y="2648"/>
                  </a:cubicBezTo>
                  <a:lnTo>
                    <a:pt x="198" y="2845"/>
                  </a:lnTo>
                  <a:cubicBezTo>
                    <a:pt x="283" y="3541"/>
                    <a:pt x="610" y="3942"/>
                    <a:pt x="1084" y="3942"/>
                  </a:cubicBezTo>
                  <a:cubicBezTo>
                    <a:pt x="1121" y="3942"/>
                    <a:pt x="1158" y="3940"/>
                    <a:pt x="1196" y="3935"/>
                  </a:cubicBezTo>
                  <a:lnTo>
                    <a:pt x="9747" y="2887"/>
                  </a:lnTo>
                  <a:cubicBezTo>
                    <a:pt x="10341" y="2814"/>
                    <a:pt x="10756" y="2220"/>
                    <a:pt x="10675" y="1559"/>
                  </a:cubicBezTo>
                  <a:lnTo>
                    <a:pt x="10636" y="1250"/>
                  </a:lnTo>
                  <a:cubicBezTo>
                    <a:pt x="10561" y="635"/>
                    <a:pt x="10077" y="178"/>
                    <a:pt x="9532" y="178"/>
                  </a:cubicBezTo>
                  <a:cubicBezTo>
                    <a:pt x="9494" y="178"/>
                    <a:pt x="9455" y="180"/>
                    <a:pt x="9417" y="185"/>
                  </a:cubicBezTo>
                  <a:lnTo>
                    <a:pt x="4331" y="810"/>
                  </a:lnTo>
                  <a:cubicBezTo>
                    <a:pt x="4324" y="810"/>
                    <a:pt x="4310" y="800"/>
                    <a:pt x="4310" y="782"/>
                  </a:cubicBezTo>
                  <a:cubicBezTo>
                    <a:pt x="4310" y="772"/>
                    <a:pt x="4310" y="743"/>
                    <a:pt x="4338" y="740"/>
                  </a:cubicBezTo>
                  <a:lnTo>
                    <a:pt x="9410" y="118"/>
                  </a:lnTo>
                  <a:cubicBezTo>
                    <a:pt x="9450" y="113"/>
                    <a:pt x="9491" y="111"/>
                    <a:pt x="9531" y="111"/>
                  </a:cubicBezTo>
                  <a:close/>
                  <a:moveTo>
                    <a:pt x="9531" y="0"/>
                  </a:moveTo>
                  <a:cubicBezTo>
                    <a:pt x="9485" y="0"/>
                    <a:pt x="9439" y="3"/>
                    <a:pt x="9392" y="9"/>
                  </a:cubicBezTo>
                  <a:lnTo>
                    <a:pt x="4320" y="631"/>
                  </a:lnTo>
                  <a:cubicBezTo>
                    <a:pt x="4233" y="642"/>
                    <a:pt x="4190" y="722"/>
                    <a:pt x="4197" y="796"/>
                  </a:cubicBezTo>
                  <a:cubicBezTo>
                    <a:pt x="4208" y="866"/>
                    <a:pt x="4264" y="919"/>
                    <a:pt x="4334" y="919"/>
                  </a:cubicBezTo>
                  <a:lnTo>
                    <a:pt x="9431" y="297"/>
                  </a:lnTo>
                  <a:cubicBezTo>
                    <a:pt x="9467" y="293"/>
                    <a:pt x="9503" y="290"/>
                    <a:pt x="9538" y="290"/>
                  </a:cubicBezTo>
                  <a:cubicBezTo>
                    <a:pt x="10026" y="290"/>
                    <a:pt x="10459" y="707"/>
                    <a:pt x="10527" y="1264"/>
                  </a:cubicBezTo>
                  <a:lnTo>
                    <a:pt x="10566" y="1573"/>
                  </a:lnTo>
                  <a:cubicBezTo>
                    <a:pt x="10636" y="2170"/>
                    <a:pt x="10264" y="2712"/>
                    <a:pt x="9733" y="2778"/>
                  </a:cubicBezTo>
                  <a:lnTo>
                    <a:pt x="1182" y="3826"/>
                  </a:lnTo>
                  <a:cubicBezTo>
                    <a:pt x="1151" y="3830"/>
                    <a:pt x="1121" y="3831"/>
                    <a:pt x="1091" y="3831"/>
                  </a:cubicBezTo>
                  <a:cubicBezTo>
                    <a:pt x="676" y="3831"/>
                    <a:pt x="385" y="3465"/>
                    <a:pt x="307" y="2831"/>
                  </a:cubicBezTo>
                  <a:lnTo>
                    <a:pt x="279" y="2599"/>
                  </a:lnTo>
                  <a:cubicBezTo>
                    <a:pt x="275" y="2575"/>
                    <a:pt x="261" y="2554"/>
                    <a:pt x="236" y="2539"/>
                  </a:cubicBezTo>
                  <a:cubicBezTo>
                    <a:pt x="224" y="2531"/>
                    <a:pt x="209" y="2528"/>
                    <a:pt x="195" y="2528"/>
                  </a:cubicBezTo>
                  <a:cubicBezTo>
                    <a:pt x="185" y="2528"/>
                    <a:pt x="175" y="2530"/>
                    <a:pt x="166" y="2532"/>
                  </a:cubicBezTo>
                  <a:cubicBezTo>
                    <a:pt x="141" y="2543"/>
                    <a:pt x="117" y="2547"/>
                    <a:pt x="89" y="2547"/>
                  </a:cubicBezTo>
                  <a:cubicBezTo>
                    <a:pt x="64" y="2547"/>
                    <a:pt x="40" y="2557"/>
                    <a:pt x="25" y="2575"/>
                  </a:cubicBezTo>
                  <a:cubicBezTo>
                    <a:pt x="8" y="2592"/>
                    <a:pt x="1" y="2617"/>
                    <a:pt x="4" y="2641"/>
                  </a:cubicBezTo>
                  <a:lnTo>
                    <a:pt x="32" y="2863"/>
                  </a:lnTo>
                  <a:cubicBezTo>
                    <a:pt x="130" y="3653"/>
                    <a:pt x="529" y="4122"/>
                    <a:pt x="1090" y="4122"/>
                  </a:cubicBezTo>
                  <a:cubicBezTo>
                    <a:pt x="1133" y="4122"/>
                    <a:pt x="1176" y="4120"/>
                    <a:pt x="1220" y="4114"/>
                  </a:cubicBezTo>
                  <a:lnTo>
                    <a:pt x="9768" y="3067"/>
                  </a:lnTo>
                  <a:cubicBezTo>
                    <a:pt x="10454" y="2982"/>
                    <a:pt x="10932" y="2297"/>
                    <a:pt x="10837" y="1538"/>
                  </a:cubicBezTo>
                  <a:lnTo>
                    <a:pt x="10801" y="1232"/>
                  </a:lnTo>
                  <a:cubicBezTo>
                    <a:pt x="10713" y="525"/>
                    <a:pt x="10161" y="0"/>
                    <a:pt x="9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0" name="Google Shape;1470;p25"/>
          <p:cNvGrpSpPr/>
          <p:nvPr/>
        </p:nvGrpSpPr>
        <p:grpSpPr>
          <a:xfrm>
            <a:off x="-102308" y="284077"/>
            <a:ext cx="730246" cy="793885"/>
            <a:chOff x="1897202" y="4415836"/>
            <a:chExt cx="435786" cy="473763"/>
          </a:xfrm>
        </p:grpSpPr>
        <p:sp>
          <p:nvSpPr>
            <p:cNvPr id="1471" name="Google Shape;1471;p25"/>
            <p:cNvSpPr/>
            <p:nvPr/>
          </p:nvSpPr>
          <p:spPr>
            <a:xfrm>
              <a:off x="1970959" y="4423407"/>
              <a:ext cx="362029" cy="431953"/>
            </a:xfrm>
            <a:custGeom>
              <a:avLst/>
              <a:gdLst/>
              <a:ahLst/>
              <a:cxnLst/>
              <a:rect l="l" t="t" r="r" b="b"/>
              <a:pathLst>
                <a:path w="11525" h="13751" extrusionOk="0">
                  <a:moveTo>
                    <a:pt x="6615" y="0"/>
                  </a:moveTo>
                  <a:cubicBezTo>
                    <a:pt x="6488" y="0"/>
                    <a:pt x="6358" y="24"/>
                    <a:pt x="6232" y="72"/>
                  </a:cubicBezTo>
                  <a:lnTo>
                    <a:pt x="816" y="2181"/>
                  </a:lnTo>
                  <a:cubicBezTo>
                    <a:pt x="271" y="2395"/>
                    <a:pt x="0" y="3010"/>
                    <a:pt x="211" y="3559"/>
                  </a:cubicBezTo>
                  <a:lnTo>
                    <a:pt x="3916" y="13073"/>
                  </a:lnTo>
                  <a:cubicBezTo>
                    <a:pt x="4080" y="13494"/>
                    <a:pt x="4481" y="13751"/>
                    <a:pt x="4906" y="13751"/>
                  </a:cubicBezTo>
                  <a:cubicBezTo>
                    <a:pt x="5035" y="13751"/>
                    <a:pt x="5166" y="13727"/>
                    <a:pt x="5293" y="13677"/>
                  </a:cubicBezTo>
                  <a:lnTo>
                    <a:pt x="10706" y="11572"/>
                  </a:lnTo>
                  <a:cubicBezTo>
                    <a:pt x="11254" y="11358"/>
                    <a:pt x="11525" y="10743"/>
                    <a:pt x="11314" y="10194"/>
                  </a:cubicBezTo>
                  <a:lnTo>
                    <a:pt x="7609" y="680"/>
                  </a:lnTo>
                  <a:cubicBezTo>
                    <a:pt x="7444" y="258"/>
                    <a:pt x="7042" y="0"/>
                    <a:pt x="6615" y="0"/>
                  </a:cubicBez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5"/>
            <p:cNvSpPr/>
            <p:nvPr/>
          </p:nvSpPr>
          <p:spPr>
            <a:xfrm>
              <a:off x="1902731" y="4492671"/>
              <a:ext cx="232421" cy="396928"/>
            </a:xfrm>
            <a:custGeom>
              <a:avLst/>
              <a:gdLst/>
              <a:ahLst/>
              <a:cxnLst/>
              <a:rect l="l" t="t" r="r" b="b"/>
              <a:pathLst>
                <a:path w="7399" h="12636" extrusionOk="0">
                  <a:moveTo>
                    <a:pt x="2924" y="0"/>
                  </a:moveTo>
                  <a:lnTo>
                    <a:pt x="0" y="1139"/>
                  </a:lnTo>
                  <a:lnTo>
                    <a:pt x="4474" y="12636"/>
                  </a:lnTo>
                  <a:lnTo>
                    <a:pt x="7399" y="11501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5"/>
            <p:cNvSpPr/>
            <p:nvPr/>
          </p:nvSpPr>
          <p:spPr>
            <a:xfrm>
              <a:off x="1946645" y="4415836"/>
              <a:ext cx="362186" cy="431985"/>
            </a:xfrm>
            <a:custGeom>
              <a:avLst/>
              <a:gdLst/>
              <a:ahLst/>
              <a:cxnLst/>
              <a:rect l="l" t="t" r="r" b="b"/>
              <a:pathLst>
                <a:path w="11530" h="13752" extrusionOk="0">
                  <a:moveTo>
                    <a:pt x="6622" y="1"/>
                  </a:moveTo>
                  <a:cubicBezTo>
                    <a:pt x="6493" y="1"/>
                    <a:pt x="6363" y="24"/>
                    <a:pt x="6236" y="74"/>
                  </a:cubicBezTo>
                  <a:lnTo>
                    <a:pt x="820" y="2183"/>
                  </a:lnTo>
                  <a:cubicBezTo>
                    <a:pt x="275" y="2394"/>
                    <a:pt x="1" y="3012"/>
                    <a:pt x="215" y="3557"/>
                  </a:cubicBezTo>
                  <a:lnTo>
                    <a:pt x="3920" y="13071"/>
                  </a:lnTo>
                  <a:cubicBezTo>
                    <a:pt x="4082" y="13493"/>
                    <a:pt x="4486" y="13751"/>
                    <a:pt x="4914" y="13751"/>
                  </a:cubicBezTo>
                  <a:cubicBezTo>
                    <a:pt x="5041" y="13751"/>
                    <a:pt x="5171" y="13728"/>
                    <a:pt x="5298" y="13679"/>
                  </a:cubicBezTo>
                  <a:lnTo>
                    <a:pt x="10710" y="11571"/>
                  </a:lnTo>
                  <a:cubicBezTo>
                    <a:pt x="11258" y="11356"/>
                    <a:pt x="11529" y="10741"/>
                    <a:pt x="11315" y="10193"/>
                  </a:cubicBezTo>
                  <a:lnTo>
                    <a:pt x="7610" y="679"/>
                  </a:lnTo>
                  <a:cubicBezTo>
                    <a:pt x="7448" y="258"/>
                    <a:pt x="7046" y="1"/>
                    <a:pt x="6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5"/>
            <p:cNvSpPr/>
            <p:nvPr/>
          </p:nvSpPr>
          <p:spPr>
            <a:xfrm>
              <a:off x="1897202" y="4485038"/>
              <a:ext cx="213982" cy="389766"/>
            </a:xfrm>
            <a:custGeom>
              <a:avLst/>
              <a:gdLst/>
              <a:ahLst/>
              <a:cxnLst/>
              <a:rect l="l" t="t" r="r" b="b"/>
              <a:pathLst>
                <a:path w="6812" h="12408" extrusionOk="0">
                  <a:moveTo>
                    <a:pt x="2338" y="1"/>
                  </a:moveTo>
                  <a:lnTo>
                    <a:pt x="0" y="908"/>
                  </a:lnTo>
                  <a:lnTo>
                    <a:pt x="4475" y="12408"/>
                  </a:lnTo>
                  <a:lnTo>
                    <a:pt x="6812" y="11498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5"/>
            <p:cNvSpPr/>
            <p:nvPr/>
          </p:nvSpPr>
          <p:spPr>
            <a:xfrm>
              <a:off x="2026716" y="4480200"/>
              <a:ext cx="173146" cy="139471"/>
            </a:xfrm>
            <a:custGeom>
              <a:avLst/>
              <a:gdLst/>
              <a:ahLst/>
              <a:cxnLst/>
              <a:rect l="l" t="t" r="r" b="b"/>
              <a:pathLst>
                <a:path w="5512" h="4440" extrusionOk="0">
                  <a:moveTo>
                    <a:pt x="4460" y="0"/>
                  </a:moveTo>
                  <a:lnTo>
                    <a:pt x="0" y="1737"/>
                  </a:lnTo>
                  <a:lnTo>
                    <a:pt x="1055" y="4439"/>
                  </a:lnTo>
                  <a:lnTo>
                    <a:pt x="5511" y="2703"/>
                  </a:lnTo>
                  <a:lnTo>
                    <a:pt x="44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5"/>
            <p:cNvSpPr/>
            <p:nvPr/>
          </p:nvSpPr>
          <p:spPr>
            <a:xfrm>
              <a:off x="2047134" y="4500524"/>
              <a:ext cx="115724" cy="53998"/>
            </a:xfrm>
            <a:custGeom>
              <a:avLst/>
              <a:gdLst/>
              <a:ahLst/>
              <a:cxnLst/>
              <a:rect l="l" t="t" r="r" b="b"/>
              <a:pathLst>
                <a:path w="3684" h="1719" extrusionOk="0">
                  <a:moveTo>
                    <a:pt x="3554" y="0"/>
                  </a:moveTo>
                  <a:lnTo>
                    <a:pt x="0" y="1385"/>
                  </a:lnTo>
                  <a:lnTo>
                    <a:pt x="130" y="1719"/>
                  </a:lnTo>
                  <a:lnTo>
                    <a:pt x="3684" y="337"/>
                  </a:lnTo>
                  <a:lnTo>
                    <a:pt x="35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5"/>
            <p:cNvSpPr/>
            <p:nvPr/>
          </p:nvSpPr>
          <p:spPr>
            <a:xfrm>
              <a:off x="2055396" y="4522921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1" y="1"/>
                  </a:moveTo>
                  <a:lnTo>
                    <a:pt x="1" y="1385"/>
                  </a:lnTo>
                  <a:lnTo>
                    <a:pt x="131" y="1719"/>
                  </a:lnTo>
                  <a:lnTo>
                    <a:pt x="3684" y="338"/>
                  </a:lnTo>
                  <a:lnTo>
                    <a:pt x="35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5"/>
            <p:cNvSpPr/>
            <p:nvPr/>
          </p:nvSpPr>
          <p:spPr>
            <a:xfrm>
              <a:off x="2064568" y="4545319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4" y="1"/>
                  </a:moveTo>
                  <a:lnTo>
                    <a:pt x="1" y="1382"/>
                  </a:lnTo>
                  <a:lnTo>
                    <a:pt x="131" y="1720"/>
                  </a:lnTo>
                  <a:lnTo>
                    <a:pt x="3684" y="338"/>
                  </a:lnTo>
                  <a:lnTo>
                    <a:pt x="35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9" name="Google Shape;1479;p25"/>
          <p:cNvGrpSpPr/>
          <p:nvPr/>
        </p:nvGrpSpPr>
        <p:grpSpPr>
          <a:xfrm rot="5400000">
            <a:off x="7619334" y="8734"/>
            <a:ext cx="225985" cy="540514"/>
            <a:chOff x="5273600" y="602550"/>
            <a:chExt cx="155050" cy="370850"/>
          </a:xfrm>
        </p:grpSpPr>
        <p:sp>
          <p:nvSpPr>
            <p:cNvPr id="1480" name="Google Shape;1480;p25"/>
            <p:cNvSpPr/>
            <p:nvPr/>
          </p:nvSpPr>
          <p:spPr>
            <a:xfrm>
              <a:off x="527360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5"/>
            <p:cNvSpPr/>
            <p:nvPr/>
          </p:nvSpPr>
          <p:spPr>
            <a:xfrm>
              <a:off x="527360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5"/>
            <p:cNvSpPr/>
            <p:nvPr/>
          </p:nvSpPr>
          <p:spPr>
            <a:xfrm>
              <a:off x="527360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5"/>
            <p:cNvSpPr/>
            <p:nvPr/>
          </p:nvSpPr>
          <p:spPr>
            <a:xfrm>
              <a:off x="527360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5"/>
            <p:cNvSpPr/>
            <p:nvPr/>
          </p:nvSpPr>
          <p:spPr>
            <a:xfrm>
              <a:off x="527360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5"/>
            <p:cNvSpPr/>
            <p:nvPr/>
          </p:nvSpPr>
          <p:spPr>
            <a:xfrm>
              <a:off x="527360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5"/>
            <p:cNvSpPr/>
            <p:nvPr/>
          </p:nvSpPr>
          <p:spPr>
            <a:xfrm>
              <a:off x="5339675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5"/>
            <p:cNvSpPr/>
            <p:nvPr/>
          </p:nvSpPr>
          <p:spPr>
            <a:xfrm>
              <a:off x="5339675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5"/>
            <p:cNvSpPr/>
            <p:nvPr/>
          </p:nvSpPr>
          <p:spPr>
            <a:xfrm>
              <a:off x="5339675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5"/>
            <p:cNvSpPr/>
            <p:nvPr/>
          </p:nvSpPr>
          <p:spPr>
            <a:xfrm>
              <a:off x="5339675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5"/>
            <p:cNvSpPr/>
            <p:nvPr/>
          </p:nvSpPr>
          <p:spPr>
            <a:xfrm>
              <a:off x="5339675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5"/>
            <p:cNvSpPr/>
            <p:nvPr/>
          </p:nvSpPr>
          <p:spPr>
            <a:xfrm>
              <a:off x="5339675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5"/>
            <p:cNvSpPr/>
            <p:nvPr/>
          </p:nvSpPr>
          <p:spPr>
            <a:xfrm>
              <a:off x="540575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5"/>
            <p:cNvSpPr/>
            <p:nvPr/>
          </p:nvSpPr>
          <p:spPr>
            <a:xfrm>
              <a:off x="540575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5"/>
            <p:cNvSpPr/>
            <p:nvPr/>
          </p:nvSpPr>
          <p:spPr>
            <a:xfrm>
              <a:off x="540575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5"/>
            <p:cNvSpPr/>
            <p:nvPr/>
          </p:nvSpPr>
          <p:spPr>
            <a:xfrm>
              <a:off x="540575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5"/>
            <p:cNvSpPr/>
            <p:nvPr/>
          </p:nvSpPr>
          <p:spPr>
            <a:xfrm>
              <a:off x="540575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5"/>
            <p:cNvSpPr/>
            <p:nvPr/>
          </p:nvSpPr>
          <p:spPr>
            <a:xfrm>
              <a:off x="540575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25"/>
          <p:cNvGrpSpPr/>
          <p:nvPr/>
        </p:nvGrpSpPr>
        <p:grpSpPr>
          <a:xfrm rot="-1305590">
            <a:off x="8537479" y="107819"/>
            <a:ext cx="782804" cy="1046725"/>
            <a:chOff x="4015316" y="3825375"/>
            <a:chExt cx="413389" cy="552734"/>
          </a:xfrm>
        </p:grpSpPr>
        <p:sp>
          <p:nvSpPr>
            <p:cNvPr id="1499" name="Google Shape;1499;p25"/>
            <p:cNvSpPr/>
            <p:nvPr/>
          </p:nvSpPr>
          <p:spPr>
            <a:xfrm>
              <a:off x="4015316" y="3825375"/>
              <a:ext cx="413389" cy="552734"/>
            </a:xfrm>
            <a:custGeom>
              <a:avLst/>
              <a:gdLst/>
              <a:ahLst/>
              <a:cxnLst/>
              <a:rect l="l" t="t" r="r" b="b"/>
              <a:pathLst>
                <a:path w="13160" h="17596" extrusionOk="0">
                  <a:moveTo>
                    <a:pt x="5115" y="6341"/>
                  </a:moveTo>
                  <a:lnTo>
                    <a:pt x="9958" y="9694"/>
                  </a:lnTo>
                  <a:lnTo>
                    <a:pt x="7796" y="12819"/>
                  </a:lnTo>
                  <a:lnTo>
                    <a:pt x="5115" y="6341"/>
                  </a:lnTo>
                  <a:close/>
                  <a:moveTo>
                    <a:pt x="1" y="1"/>
                  </a:moveTo>
                  <a:lnTo>
                    <a:pt x="7287" y="17595"/>
                  </a:lnTo>
                  <a:lnTo>
                    <a:pt x="13160" y="91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4220879" y="3978386"/>
              <a:ext cx="17717" cy="22805"/>
            </a:xfrm>
            <a:custGeom>
              <a:avLst/>
              <a:gdLst/>
              <a:ahLst/>
              <a:cxnLst/>
              <a:rect l="l" t="t" r="r" b="b"/>
              <a:pathLst>
                <a:path w="564" h="726" extrusionOk="0">
                  <a:moveTo>
                    <a:pt x="447" y="1"/>
                  </a:moveTo>
                  <a:lnTo>
                    <a:pt x="1" y="648"/>
                  </a:lnTo>
                  <a:lnTo>
                    <a:pt x="113" y="725"/>
                  </a:lnTo>
                  <a:lnTo>
                    <a:pt x="563" y="78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4198608" y="3962931"/>
              <a:ext cx="17685" cy="22900"/>
            </a:xfrm>
            <a:custGeom>
              <a:avLst/>
              <a:gdLst/>
              <a:ahLst/>
              <a:cxnLst/>
              <a:rect l="l" t="t" r="r" b="b"/>
              <a:pathLst>
                <a:path w="563" h="729" extrusionOk="0">
                  <a:moveTo>
                    <a:pt x="446" y="1"/>
                  </a:moveTo>
                  <a:lnTo>
                    <a:pt x="0" y="648"/>
                  </a:lnTo>
                  <a:lnTo>
                    <a:pt x="112" y="728"/>
                  </a:lnTo>
                  <a:lnTo>
                    <a:pt x="562" y="82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76839" y="3947821"/>
              <a:ext cx="17685" cy="22868"/>
            </a:xfrm>
            <a:custGeom>
              <a:avLst/>
              <a:gdLst/>
              <a:ahLst/>
              <a:cxnLst/>
              <a:rect l="l" t="t" r="r" b="b"/>
              <a:pathLst>
                <a:path w="563" h="728" extrusionOk="0">
                  <a:moveTo>
                    <a:pt x="447" y="0"/>
                  </a:moveTo>
                  <a:lnTo>
                    <a:pt x="1" y="647"/>
                  </a:lnTo>
                  <a:lnTo>
                    <a:pt x="113" y="728"/>
                  </a:lnTo>
                  <a:lnTo>
                    <a:pt x="563" y="78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4756" y="3932241"/>
              <a:ext cx="17717" cy="22774"/>
            </a:xfrm>
            <a:custGeom>
              <a:avLst/>
              <a:gdLst/>
              <a:ahLst/>
              <a:cxnLst/>
              <a:rect l="l" t="t" r="r" b="b"/>
              <a:pathLst>
                <a:path w="564" h="725" extrusionOk="0">
                  <a:moveTo>
                    <a:pt x="451" y="1"/>
                  </a:moveTo>
                  <a:lnTo>
                    <a:pt x="1" y="648"/>
                  </a:lnTo>
                  <a:lnTo>
                    <a:pt x="117" y="725"/>
                  </a:lnTo>
                  <a:lnTo>
                    <a:pt x="563" y="78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132673" y="3917131"/>
              <a:ext cx="17717" cy="22774"/>
            </a:xfrm>
            <a:custGeom>
              <a:avLst/>
              <a:gdLst/>
              <a:ahLst/>
              <a:cxnLst/>
              <a:rect l="l" t="t" r="r" b="b"/>
              <a:pathLst>
                <a:path w="564" h="725" extrusionOk="0">
                  <a:moveTo>
                    <a:pt x="447" y="0"/>
                  </a:moveTo>
                  <a:lnTo>
                    <a:pt x="1" y="647"/>
                  </a:lnTo>
                  <a:lnTo>
                    <a:pt x="113" y="724"/>
                  </a:lnTo>
                  <a:lnTo>
                    <a:pt x="563" y="78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110715" y="3902116"/>
              <a:ext cx="17685" cy="22774"/>
            </a:xfrm>
            <a:custGeom>
              <a:avLst/>
              <a:gdLst/>
              <a:ahLst/>
              <a:cxnLst/>
              <a:rect l="l" t="t" r="r" b="b"/>
              <a:pathLst>
                <a:path w="563" h="725" extrusionOk="0">
                  <a:moveTo>
                    <a:pt x="450" y="0"/>
                  </a:moveTo>
                  <a:lnTo>
                    <a:pt x="0" y="647"/>
                  </a:lnTo>
                  <a:lnTo>
                    <a:pt x="116" y="724"/>
                  </a:lnTo>
                  <a:lnTo>
                    <a:pt x="563" y="8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088632" y="3886661"/>
              <a:ext cx="17685" cy="22774"/>
            </a:xfrm>
            <a:custGeom>
              <a:avLst/>
              <a:gdLst/>
              <a:ahLst/>
              <a:cxnLst/>
              <a:rect l="l" t="t" r="r" b="b"/>
              <a:pathLst>
                <a:path w="563" h="725" extrusionOk="0">
                  <a:moveTo>
                    <a:pt x="450" y="0"/>
                  </a:moveTo>
                  <a:lnTo>
                    <a:pt x="0" y="647"/>
                  </a:lnTo>
                  <a:lnTo>
                    <a:pt x="116" y="724"/>
                  </a:lnTo>
                  <a:lnTo>
                    <a:pt x="563" y="78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066424" y="3871301"/>
              <a:ext cx="17717" cy="22900"/>
            </a:xfrm>
            <a:custGeom>
              <a:avLst/>
              <a:gdLst/>
              <a:ahLst/>
              <a:cxnLst/>
              <a:rect l="l" t="t" r="r" b="b"/>
              <a:pathLst>
                <a:path w="564" h="729" extrusionOk="0">
                  <a:moveTo>
                    <a:pt x="447" y="1"/>
                  </a:moveTo>
                  <a:lnTo>
                    <a:pt x="1" y="647"/>
                  </a:lnTo>
                  <a:lnTo>
                    <a:pt x="117" y="728"/>
                  </a:lnTo>
                  <a:lnTo>
                    <a:pt x="563" y="78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4044247" y="3855971"/>
              <a:ext cx="17685" cy="22868"/>
            </a:xfrm>
            <a:custGeom>
              <a:avLst/>
              <a:gdLst/>
              <a:ahLst/>
              <a:cxnLst/>
              <a:rect l="l" t="t" r="r" b="b"/>
              <a:pathLst>
                <a:path w="563" h="728" extrusionOk="0">
                  <a:moveTo>
                    <a:pt x="447" y="0"/>
                  </a:moveTo>
                  <a:lnTo>
                    <a:pt x="0" y="647"/>
                  </a:lnTo>
                  <a:lnTo>
                    <a:pt x="113" y="728"/>
                  </a:lnTo>
                  <a:lnTo>
                    <a:pt x="563" y="81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397543" y="4100392"/>
              <a:ext cx="17685" cy="22900"/>
            </a:xfrm>
            <a:custGeom>
              <a:avLst/>
              <a:gdLst/>
              <a:ahLst/>
              <a:cxnLst/>
              <a:rect l="l" t="t" r="r" b="b"/>
              <a:pathLst>
                <a:path w="563" h="729" extrusionOk="0">
                  <a:moveTo>
                    <a:pt x="450" y="1"/>
                  </a:moveTo>
                  <a:lnTo>
                    <a:pt x="0" y="647"/>
                  </a:lnTo>
                  <a:lnTo>
                    <a:pt x="116" y="728"/>
                  </a:lnTo>
                  <a:lnTo>
                    <a:pt x="563" y="82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375240" y="4085502"/>
              <a:ext cx="17685" cy="22774"/>
            </a:xfrm>
            <a:custGeom>
              <a:avLst/>
              <a:gdLst/>
              <a:ahLst/>
              <a:cxnLst/>
              <a:rect l="l" t="t" r="r" b="b"/>
              <a:pathLst>
                <a:path w="563" h="725" extrusionOk="0">
                  <a:moveTo>
                    <a:pt x="447" y="0"/>
                  </a:moveTo>
                  <a:lnTo>
                    <a:pt x="1" y="647"/>
                  </a:lnTo>
                  <a:lnTo>
                    <a:pt x="113" y="724"/>
                  </a:lnTo>
                  <a:lnTo>
                    <a:pt x="563" y="78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353283" y="4069922"/>
              <a:ext cx="17560" cy="22774"/>
            </a:xfrm>
            <a:custGeom>
              <a:avLst/>
              <a:gdLst/>
              <a:ahLst/>
              <a:cxnLst/>
              <a:rect l="l" t="t" r="r" b="b"/>
              <a:pathLst>
                <a:path w="559" h="725" extrusionOk="0">
                  <a:moveTo>
                    <a:pt x="446" y="1"/>
                  </a:moveTo>
                  <a:lnTo>
                    <a:pt x="0" y="647"/>
                  </a:lnTo>
                  <a:lnTo>
                    <a:pt x="113" y="725"/>
                  </a:lnTo>
                  <a:lnTo>
                    <a:pt x="559" y="78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4331200" y="4054593"/>
              <a:ext cx="17560" cy="22868"/>
            </a:xfrm>
            <a:custGeom>
              <a:avLst/>
              <a:gdLst/>
              <a:ahLst/>
              <a:cxnLst/>
              <a:rect l="l" t="t" r="r" b="b"/>
              <a:pathLst>
                <a:path w="559" h="728" extrusionOk="0">
                  <a:moveTo>
                    <a:pt x="447" y="0"/>
                  </a:moveTo>
                  <a:lnTo>
                    <a:pt x="0" y="650"/>
                  </a:lnTo>
                  <a:lnTo>
                    <a:pt x="113" y="728"/>
                  </a:lnTo>
                  <a:lnTo>
                    <a:pt x="559" y="81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4309117" y="4039357"/>
              <a:ext cx="17685" cy="22868"/>
            </a:xfrm>
            <a:custGeom>
              <a:avLst/>
              <a:gdLst/>
              <a:ahLst/>
              <a:cxnLst/>
              <a:rect l="l" t="t" r="r" b="b"/>
              <a:pathLst>
                <a:path w="563" h="728" extrusionOk="0">
                  <a:moveTo>
                    <a:pt x="450" y="0"/>
                  </a:moveTo>
                  <a:lnTo>
                    <a:pt x="0" y="647"/>
                  </a:lnTo>
                  <a:lnTo>
                    <a:pt x="116" y="728"/>
                  </a:lnTo>
                  <a:lnTo>
                    <a:pt x="563" y="8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4287128" y="4024217"/>
              <a:ext cx="17717" cy="22900"/>
            </a:xfrm>
            <a:custGeom>
              <a:avLst/>
              <a:gdLst/>
              <a:ahLst/>
              <a:cxnLst/>
              <a:rect l="l" t="t" r="r" b="b"/>
              <a:pathLst>
                <a:path w="564" h="729" extrusionOk="0">
                  <a:moveTo>
                    <a:pt x="447" y="1"/>
                  </a:moveTo>
                  <a:lnTo>
                    <a:pt x="1" y="647"/>
                  </a:lnTo>
                  <a:lnTo>
                    <a:pt x="113" y="728"/>
                  </a:lnTo>
                  <a:lnTo>
                    <a:pt x="563" y="81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4264731" y="4008667"/>
              <a:ext cx="17685" cy="22868"/>
            </a:xfrm>
            <a:custGeom>
              <a:avLst/>
              <a:gdLst/>
              <a:ahLst/>
              <a:cxnLst/>
              <a:rect l="l" t="t" r="r" b="b"/>
              <a:pathLst>
                <a:path w="563" h="728" extrusionOk="0">
                  <a:moveTo>
                    <a:pt x="450" y="0"/>
                  </a:moveTo>
                  <a:lnTo>
                    <a:pt x="0" y="647"/>
                  </a:lnTo>
                  <a:lnTo>
                    <a:pt x="116" y="728"/>
                  </a:lnTo>
                  <a:lnTo>
                    <a:pt x="563" y="8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4242962" y="3993527"/>
              <a:ext cx="17717" cy="22900"/>
            </a:xfrm>
            <a:custGeom>
              <a:avLst/>
              <a:gdLst/>
              <a:ahLst/>
              <a:cxnLst/>
              <a:rect l="l" t="t" r="r" b="b"/>
              <a:pathLst>
                <a:path w="564" h="729" extrusionOk="0">
                  <a:moveTo>
                    <a:pt x="447" y="1"/>
                  </a:moveTo>
                  <a:lnTo>
                    <a:pt x="1" y="647"/>
                  </a:lnTo>
                  <a:lnTo>
                    <a:pt x="113" y="728"/>
                  </a:lnTo>
                  <a:lnTo>
                    <a:pt x="563" y="81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4215476" y="3971004"/>
              <a:ext cx="11403" cy="14701"/>
            </a:xfrm>
            <a:custGeom>
              <a:avLst/>
              <a:gdLst/>
              <a:ahLst/>
              <a:cxnLst/>
              <a:rect l="l" t="t" r="r" b="b"/>
              <a:pathLst>
                <a:path w="363" h="468" extrusionOk="0">
                  <a:moveTo>
                    <a:pt x="292" y="1"/>
                  </a:moveTo>
                  <a:lnTo>
                    <a:pt x="1" y="419"/>
                  </a:lnTo>
                  <a:lnTo>
                    <a:pt x="75" y="468"/>
                  </a:lnTo>
                  <a:lnTo>
                    <a:pt x="363" y="50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4193519" y="3955863"/>
              <a:ext cx="11277" cy="14732"/>
            </a:xfrm>
            <a:custGeom>
              <a:avLst/>
              <a:gdLst/>
              <a:ahLst/>
              <a:cxnLst/>
              <a:rect l="l" t="t" r="r" b="b"/>
              <a:pathLst>
                <a:path w="359" h="469" extrusionOk="0">
                  <a:moveTo>
                    <a:pt x="292" y="1"/>
                  </a:moveTo>
                  <a:lnTo>
                    <a:pt x="0" y="419"/>
                  </a:lnTo>
                  <a:lnTo>
                    <a:pt x="71" y="468"/>
                  </a:lnTo>
                  <a:lnTo>
                    <a:pt x="359" y="50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4171656" y="3940534"/>
              <a:ext cx="11403" cy="14701"/>
            </a:xfrm>
            <a:custGeom>
              <a:avLst/>
              <a:gdLst/>
              <a:ahLst/>
              <a:cxnLst/>
              <a:rect l="l" t="t" r="r" b="b"/>
              <a:pathLst>
                <a:path w="363" h="468" extrusionOk="0">
                  <a:moveTo>
                    <a:pt x="292" y="0"/>
                  </a:moveTo>
                  <a:lnTo>
                    <a:pt x="0" y="419"/>
                  </a:lnTo>
                  <a:lnTo>
                    <a:pt x="74" y="468"/>
                  </a:lnTo>
                  <a:lnTo>
                    <a:pt x="362" y="50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4149447" y="3925393"/>
              <a:ext cx="11308" cy="14732"/>
            </a:xfrm>
            <a:custGeom>
              <a:avLst/>
              <a:gdLst/>
              <a:ahLst/>
              <a:cxnLst/>
              <a:rect l="l" t="t" r="r" b="b"/>
              <a:pathLst>
                <a:path w="360" h="469" extrusionOk="0">
                  <a:moveTo>
                    <a:pt x="289" y="1"/>
                  </a:moveTo>
                  <a:lnTo>
                    <a:pt x="1" y="423"/>
                  </a:lnTo>
                  <a:lnTo>
                    <a:pt x="71" y="468"/>
                  </a:lnTo>
                  <a:lnTo>
                    <a:pt x="359" y="5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4127395" y="3910064"/>
              <a:ext cx="11277" cy="14701"/>
            </a:xfrm>
            <a:custGeom>
              <a:avLst/>
              <a:gdLst/>
              <a:ahLst/>
              <a:cxnLst/>
              <a:rect l="l" t="t" r="r" b="b"/>
              <a:pathLst>
                <a:path w="359" h="468" extrusionOk="0">
                  <a:moveTo>
                    <a:pt x="288" y="0"/>
                  </a:moveTo>
                  <a:lnTo>
                    <a:pt x="0" y="419"/>
                  </a:lnTo>
                  <a:lnTo>
                    <a:pt x="70" y="468"/>
                  </a:lnTo>
                  <a:lnTo>
                    <a:pt x="359" y="50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4105187" y="3895143"/>
              <a:ext cx="11308" cy="14732"/>
            </a:xfrm>
            <a:custGeom>
              <a:avLst/>
              <a:gdLst/>
              <a:ahLst/>
              <a:cxnLst/>
              <a:rect l="l" t="t" r="r" b="b"/>
              <a:pathLst>
                <a:path w="360" h="469" extrusionOk="0">
                  <a:moveTo>
                    <a:pt x="289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59" y="5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4083104" y="3879813"/>
              <a:ext cx="11403" cy="14701"/>
            </a:xfrm>
            <a:custGeom>
              <a:avLst/>
              <a:gdLst/>
              <a:ahLst/>
              <a:cxnLst/>
              <a:rect l="l" t="t" r="r" b="b"/>
              <a:pathLst>
                <a:path w="363" h="468" extrusionOk="0">
                  <a:moveTo>
                    <a:pt x="292" y="0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63" y="50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4061241" y="3864233"/>
              <a:ext cx="11308" cy="14732"/>
            </a:xfrm>
            <a:custGeom>
              <a:avLst/>
              <a:gdLst/>
              <a:ahLst/>
              <a:cxnLst/>
              <a:rect l="l" t="t" r="r" b="b"/>
              <a:pathLst>
                <a:path w="360" h="469" extrusionOk="0">
                  <a:moveTo>
                    <a:pt x="289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59" y="5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392014" y="4093104"/>
              <a:ext cx="11308" cy="14732"/>
            </a:xfrm>
            <a:custGeom>
              <a:avLst/>
              <a:gdLst/>
              <a:ahLst/>
              <a:cxnLst/>
              <a:rect l="l" t="t" r="r" b="b"/>
              <a:pathLst>
                <a:path w="360" h="469" extrusionOk="0">
                  <a:moveTo>
                    <a:pt x="289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59" y="5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4369617" y="4077995"/>
              <a:ext cx="11277" cy="14701"/>
            </a:xfrm>
            <a:custGeom>
              <a:avLst/>
              <a:gdLst/>
              <a:ahLst/>
              <a:cxnLst/>
              <a:rect l="l" t="t" r="r" b="b"/>
              <a:pathLst>
                <a:path w="359" h="468" extrusionOk="0">
                  <a:moveTo>
                    <a:pt x="288" y="0"/>
                  </a:moveTo>
                  <a:lnTo>
                    <a:pt x="0" y="419"/>
                  </a:lnTo>
                  <a:lnTo>
                    <a:pt x="71" y="468"/>
                  </a:lnTo>
                  <a:lnTo>
                    <a:pt x="359" y="49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4347974" y="4062980"/>
              <a:ext cx="11277" cy="14701"/>
            </a:xfrm>
            <a:custGeom>
              <a:avLst/>
              <a:gdLst/>
              <a:ahLst/>
              <a:cxnLst/>
              <a:rect l="l" t="t" r="r" b="b"/>
              <a:pathLst>
                <a:path w="359" h="468" extrusionOk="0">
                  <a:moveTo>
                    <a:pt x="289" y="0"/>
                  </a:moveTo>
                  <a:lnTo>
                    <a:pt x="0" y="419"/>
                  </a:lnTo>
                  <a:lnTo>
                    <a:pt x="71" y="468"/>
                  </a:lnTo>
                  <a:lnTo>
                    <a:pt x="359" y="49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4325671" y="4047399"/>
              <a:ext cx="11403" cy="14732"/>
            </a:xfrm>
            <a:custGeom>
              <a:avLst/>
              <a:gdLst/>
              <a:ahLst/>
              <a:cxnLst/>
              <a:rect l="l" t="t" r="r" b="b"/>
              <a:pathLst>
                <a:path w="363" h="469" extrusionOk="0">
                  <a:moveTo>
                    <a:pt x="292" y="1"/>
                  </a:moveTo>
                  <a:lnTo>
                    <a:pt x="0" y="419"/>
                  </a:lnTo>
                  <a:lnTo>
                    <a:pt x="71" y="468"/>
                  </a:lnTo>
                  <a:lnTo>
                    <a:pt x="362" y="50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4303808" y="4032070"/>
              <a:ext cx="11403" cy="14701"/>
            </a:xfrm>
            <a:custGeom>
              <a:avLst/>
              <a:gdLst/>
              <a:ahLst/>
              <a:cxnLst/>
              <a:rect l="l" t="t" r="r" b="b"/>
              <a:pathLst>
                <a:path w="363" h="468" extrusionOk="0">
                  <a:moveTo>
                    <a:pt x="292" y="0"/>
                  </a:moveTo>
                  <a:lnTo>
                    <a:pt x="1" y="418"/>
                  </a:lnTo>
                  <a:lnTo>
                    <a:pt x="71" y="468"/>
                  </a:lnTo>
                  <a:lnTo>
                    <a:pt x="363" y="49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4281725" y="4016929"/>
              <a:ext cx="11403" cy="14732"/>
            </a:xfrm>
            <a:custGeom>
              <a:avLst/>
              <a:gdLst/>
              <a:ahLst/>
              <a:cxnLst/>
              <a:rect l="l" t="t" r="r" b="b"/>
              <a:pathLst>
                <a:path w="363" h="469" extrusionOk="0">
                  <a:moveTo>
                    <a:pt x="289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63" y="5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4259642" y="4001694"/>
              <a:ext cx="11403" cy="14732"/>
            </a:xfrm>
            <a:custGeom>
              <a:avLst/>
              <a:gdLst/>
              <a:ahLst/>
              <a:cxnLst/>
              <a:rect l="l" t="t" r="r" b="b"/>
              <a:pathLst>
                <a:path w="363" h="469" extrusionOk="0">
                  <a:moveTo>
                    <a:pt x="292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63" y="50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237559" y="3986459"/>
              <a:ext cx="11403" cy="14732"/>
            </a:xfrm>
            <a:custGeom>
              <a:avLst/>
              <a:gdLst/>
              <a:ahLst/>
              <a:cxnLst/>
              <a:rect l="l" t="t" r="r" b="b"/>
              <a:pathLst>
                <a:path w="363" h="469" extrusionOk="0">
                  <a:moveTo>
                    <a:pt x="292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63" y="46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3" name="Google Shape;1533;p25"/>
          <p:cNvGrpSpPr/>
          <p:nvPr/>
        </p:nvGrpSpPr>
        <p:grpSpPr>
          <a:xfrm>
            <a:off x="8592986" y="1077956"/>
            <a:ext cx="137078" cy="137078"/>
            <a:chOff x="2495900" y="1640275"/>
            <a:chExt cx="94050" cy="94050"/>
          </a:xfrm>
        </p:grpSpPr>
        <p:sp>
          <p:nvSpPr>
            <p:cNvPr id="1534" name="Google Shape;1534;p25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5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6" name="Google Shape;1536;p25"/>
          <p:cNvGrpSpPr/>
          <p:nvPr/>
        </p:nvGrpSpPr>
        <p:grpSpPr>
          <a:xfrm>
            <a:off x="644686" y="210456"/>
            <a:ext cx="137078" cy="137078"/>
            <a:chOff x="2495900" y="1640275"/>
            <a:chExt cx="94050" cy="94050"/>
          </a:xfrm>
        </p:grpSpPr>
        <p:sp>
          <p:nvSpPr>
            <p:cNvPr id="1537" name="Google Shape;1537;p25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5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9" name="Google Shape;1539;p25"/>
          <p:cNvGrpSpPr/>
          <p:nvPr/>
        </p:nvGrpSpPr>
        <p:grpSpPr>
          <a:xfrm>
            <a:off x="8671956" y="1597515"/>
            <a:ext cx="319169" cy="625058"/>
            <a:chOff x="7985008" y="2151317"/>
            <a:chExt cx="96566" cy="189148"/>
          </a:xfrm>
        </p:grpSpPr>
        <p:sp>
          <p:nvSpPr>
            <p:cNvPr id="1540" name="Google Shape;1540;p25"/>
            <p:cNvSpPr/>
            <p:nvPr/>
          </p:nvSpPr>
          <p:spPr>
            <a:xfrm>
              <a:off x="7985008" y="2242311"/>
              <a:ext cx="79102" cy="98154"/>
            </a:xfrm>
            <a:custGeom>
              <a:avLst/>
              <a:gdLst/>
              <a:ahLst/>
              <a:cxnLst/>
              <a:rect l="l" t="t" r="r" b="b"/>
              <a:pathLst>
                <a:path w="3990" h="4951" extrusionOk="0">
                  <a:moveTo>
                    <a:pt x="2062" y="1"/>
                  </a:moveTo>
                  <a:cubicBezTo>
                    <a:pt x="1471" y="1"/>
                    <a:pt x="771" y="58"/>
                    <a:pt x="0" y="230"/>
                  </a:cubicBezTo>
                  <a:lnTo>
                    <a:pt x="415" y="4951"/>
                  </a:lnTo>
                  <a:lnTo>
                    <a:pt x="3336" y="4951"/>
                  </a:lnTo>
                  <a:lnTo>
                    <a:pt x="3990" y="230"/>
                  </a:lnTo>
                  <a:cubicBezTo>
                    <a:pt x="3990" y="230"/>
                    <a:pt x="3244" y="1"/>
                    <a:pt x="2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5"/>
            <p:cNvSpPr/>
            <p:nvPr/>
          </p:nvSpPr>
          <p:spPr>
            <a:xfrm>
              <a:off x="7985008" y="2240805"/>
              <a:ext cx="77436" cy="12073"/>
            </a:xfrm>
            <a:custGeom>
              <a:avLst/>
              <a:gdLst/>
              <a:ahLst/>
              <a:cxnLst/>
              <a:rect l="l" t="t" r="r" b="b"/>
              <a:pathLst>
                <a:path w="3906" h="609" extrusionOk="0">
                  <a:moveTo>
                    <a:pt x="1951" y="1"/>
                  </a:moveTo>
                  <a:cubicBezTo>
                    <a:pt x="872" y="1"/>
                    <a:pt x="0" y="138"/>
                    <a:pt x="0" y="306"/>
                  </a:cubicBezTo>
                  <a:cubicBezTo>
                    <a:pt x="0" y="475"/>
                    <a:pt x="872" y="609"/>
                    <a:pt x="1951" y="609"/>
                  </a:cubicBezTo>
                  <a:cubicBezTo>
                    <a:pt x="3030" y="609"/>
                    <a:pt x="3905" y="475"/>
                    <a:pt x="3905" y="306"/>
                  </a:cubicBezTo>
                  <a:cubicBezTo>
                    <a:pt x="3905" y="138"/>
                    <a:pt x="3030" y="1"/>
                    <a:pt x="19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5"/>
            <p:cNvSpPr/>
            <p:nvPr/>
          </p:nvSpPr>
          <p:spPr>
            <a:xfrm>
              <a:off x="8048129" y="2259400"/>
              <a:ext cx="33445" cy="58285"/>
            </a:xfrm>
            <a:custGeom>
              <a:avLst/>
              <a:gdLst/>
              <a:ahLst/>
              <a:cxnLst/>
              <a:rect l="l" t="t" r="r" b="b"/>
              <a:pathLst>
                <a:path w="1687" h="2940" extrusionOk="0">
                  <a:moveTo>
                    <a:pt x="756" y="0"/>
                  </a:moveTo>
                  <a:cubicBezTo>
                    <a:pt x="749" y="0"/>
                    <a:pt x="742" y="0"/>
                    <a:pt x="735" y="1"/>
                  </a:cubicBezTo>
                  <a:lnTo>
                    <a:pt x="454" y="602"/>
                  </a:lnTo>
                  <a:cubicBezTo>
                    <a:pt x="454" y="602"/>
                    <a:pt x="886" y="690"/>
                    <a:pt x="922" y="1470"/>
                  </a:cubicBezTo>
                  <a:cubicBezTo>
                    <a:pt x="949" y="2081"/>
                    <a:pt x="364" y="2146"/>
                    <a:pt x="112" y="2146"/>
                  </a:cubicBezTo>
                  <a:cubicBezTo>
                    <a:pt x="44" y="2146"/>
                    <a:pt x="1" y="2141"/>
                    <a:pt x="1" y="2141"/>
                  </a:cubicBezTo>
                  <a:lnTo>
                    <a:pt x="1" y="2939"/>
                  </a:lnTo>
                  <a:cubicBezTo>
                    <a:pt x="995" y="2939"/>
                    <a:pt x="1515" y="2423"/>
                    <a:pt x="1603" y="1512"/>
                  </a:cubicBezTo>
                  <a:cubicBezTo>
                    <a:pt x="1686" y="623"/>
                    <a:pt x="1126" y="0"/>
                    <a:pt x="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5"/>
            <p:cNvSpPr/>
            <p:nvPr/>
          </p:nvSpPr>
          <p:spPr>
            <a:xfrm>
              <a:off x="7987090" y="2249171"/>
              <a:ext cx="63400" cy="7137"/>
            </a:xfrm>
            <a:custGeom>
              <a:avLst/>
              <a:gdLst/>
              <a:ahLst/>
              <a:cxnLst/>
              <a:rect l="l" t="t" r="r" b="b"/>
              <a:pathLst>
                <a:path w="3198" h="360" extrusionOk="0">
                  <a:moveTo>
                    <a:pt x="97" y="1"/>
                  </a:moveTo>
                  <a:cubicBezTo>
                    <a:pt x="27" y="1"/>
                    <a:pt x="1" y="118"/>
                    <a:pt x="82" y="137"/>
                  </a:cubicBezTo>
                  <a:cubicBezTo>
                    <a:pt x="630" y="286"/>
                    <a:pt x="1196" y="359"/>
                    <a:pt x="1761" y="359"/>
                  </a:cubicBezTo>
                  <a:cubicBezTo>
                    <a:pt x="2214" y="359"/>
                    <a:pt x="2667" y="312"/>
                    <a:pt x="3111" y="218"/>
                  </a:cubicBezTo>
                  <a:cubicBezTo>
                    <a:pt x="3197" y="198"/>
                    <a:pt x="3168" y="80"/>
                    <a:pt x="3092" y="80"/>
                  </a:cubicBezTo>
                  <a:cubicBezTo>
                    <a:pt x="3087" y="80"/>
                    <a:pt x="3082" y="80"/>
                    <a:pt x="3076" y="81"/>
                  </a:cubicBezTo>
                  <a:cubicBezTo>
                    <a:pt x="2643" y="173"/>
                    <a:pt x="2202" y="219"/>
                    <a:pt x="1762" y="219"/>
                  </a:cubicBezTo>
                  <a:cubicBezTo>
                    <a:pt x="1208" y="219"/>
                    <a:pt x="655" y="147"/>
                    <a:pt x="117" y="4"/>
                  </a:cubicBezTo>
                  <a:cubicBezTo>
                    <a:pt x="110" y="2"/>
                    <a:pt x="103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5"/>
            <p:cNvSpPr/>
            <p:nvPr/>
          </p:nvSpPr>
          <p:spPr>
            <a:xfrm>
              <a:off x="8050429" y="2268202"/>
              <a:ext cx="12034" cy="69150"/>
            </a:xfrm>
            <a:custGeom>
              <a:avLst/>
              <a:gdLst/>
              <a:ahLst/>
              <a:cxnLst/>
              <a:rect l="l" t="t" r="r" b="b"/>
              <a:pathLst>
                <a:path w="607" h="3488" extrusionOk="0">
                  <a:moveTo>
                    <a:pt x="539" y="1"/>
                  </a:moveTo>
                  <a:cubicBezTo>
                    <a:pt x="504" y="1"/>
                    <a:pt x="466" y="23"/>
                    <a:pt x="461" y="67"/>
                  </a:cubicBezTo>
                  <a:cubicBezTo>
                    <a:pt x="349" y="1184"/>
                    <a:pt x="197" y="2295"/>
                    <a:pt x="11" y="3399"/>
                  </a:cubicBezTo>
                  <a:cubicBezTo>
                    <a:pt x="1" y="3453"/>
                    <a:pt x="46" y="3488"/>
                    <a:pt x="86" y="3488"/>
                  </a:cubicBezTo>
                  <a:cubicBezTo>
                    <a:pt x="114" y="3488"/>
                    <a:pt x="139" y="3472"/>
                    <a:pt x="145" y="3437"/>
                  </a:cubicBezTo>
                  <a:cubicBezTo>
                    <a:pt x="335" y="2320"/>
                    <a:pt x="489" y="1195"/>
                    <a:pt x="602" y="67"/>
                  </a:cubicBezTo>
                  <a:cubicBezTo>
                    <a:pt x="607" y="23"/>
                    <a:pt x="574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5"/>
            <p:cNvSpPr/>
            <p:nvPr/>
          </p:nvSpPr>
          <p:spPr>
            <a:xfrm>
              <a:off x="7999361" y="2323592"/>
              <a:ext cx="4401" cy="8505"/>
            </a:xfrm>
            <a:custGeom>
              <a:avLst/>
              <a:gdLst/>
              <a:ahLst/>
              <a:cxnLst/>
              <a:rect l="l" t="t" r="r" b="b"/>
              <a:pathLst>
                <a:path w="222" h="429" extrusionOk="0">
                  <a:moveTo>
                    <a:pt x="182" y="283"/>
                  </a:moveTo>
                  <a:cubicBezTo>
                    <a:pt x="182" y="284"/>
                    <a:pt x="183" y="284"/>
                    <a:pt x="183" y="285"/>
                  </a:cubicBezTo>
                  <a:cubicBezTo>
                    <a:pt x="183" y="284"/>
                    <a:pt x="182" y="283"/>
                    <a:pt x="182" y="283"/>
                  </a:cubicBezTo>
                  <a:close/>
                  <a:moveTo>
                    <a:pt x="78" y="0"/>
                  </a:moveTo>
                  <a:cubicBezTo>
                    <a:pt x="39" y="4"/>
                    <a:pt x="11" y="32"/>
                    <a:pt x="7" y="70"/>
                  </a:cubicBezTo>
                  <a:cubicBezTo>
                    <a:pt x="0" y="183"/>
                    <a:pt x="25" y="295"/>
                    <a:pt x="81" y="394"/>
                  </a:cubicBezTo>
                  <a:cubicBezTo>
                    <a:pt x="93" y="415"/>
                    <a:pt x="118" y="428"/>
                    <a:pt x="142" y="428"/>
                  </a:cubicBezTo>
                  <a:cubicBezTo>
                    <a:pt x="154" y="428"/>
                    <a:pt x="166" y="425"/>
                    <a:pt x="176" y="418"/>
                  </a:cubicBezTo>
                  <a:cubicBezTo>
                    <a:pt x="208" y="397"/>
                    <a:pt x="222" y="359"/>
                    <a:pt x="201" y="323"/>
                  </a:cubicBezTo>
                  <a:cubicBezTo>
                    <a:pt x="197" y="313"/>
                    <a:pt x="190" y="302"/>
                    <a:pt x="187" y="292"/>
                  </a:cubicBezTo>
                  <a:cubicBezTo>
                    <a:pt x="184" y="289"/>
                    <a:pt x="178" y="279"/>
                    <a:pt x="179" y="279"/>
                  </a:cubicBezTo>
                  <a:lnTo>
                    <a:pt x="179" y="279"/>
                  </a:lnTo>
                  <a:cubicBezTo>
                    <a:pt x="179" y="279"/>
                    <a:pt x="180" y="280"/>
                    <a:pt x="182" y="283"/>
                  </a:cubicBezTo>
                  <a:lnTo>
                    <a:pt x="182" y="283"/>
                  </a:lnTo>
                  <a:cubicBezTo>
                    <a:pt x="180" y="279"/>
                    <a:pt x="179" y="274"/>
                    <a:pt x="176" y="271"/>
                  </a:cubicBezTo>
                  <a:cubicBezTo>
                    <a:pt x="169" y="250"/>
                    <a:pt x="162" y="225"/>
                    <a:pt x="155" y="200"/>
                  </a:cubicBezTo>
                  <a:cubicBezTo>
                    <a:pt x="155" y="197"/>
                    <a:pt x="155" y="190"/>
                    <a:pt x="152" y="183"/>
                  </a:cubicBezTo>
                  <a:cubicBezTo>
                    <a:pt x="152" y="183"/>
                    <a:pt x="151" y="178"/>
                    <a:pt x="150" y="174"/>
                  </a:cubicBezTo>
                  <a:lnTo>
                    <a:pt x="150" y="174"/>
                  </a:lnTo>
                  <a:cubicBezTo>
                    <a:pt x="151" y="175"/>
                    <a:pt x="151" y="176"/>
                    <a:pt x="151" y="176"/>
                  </a:cubicBezTo>
                  <a:cubicBezTo>
                    <a:pt x="151" y="176"/>
                    <a:pt x="152" y="175"/>
                    <a:pt x="152" y="172"/>
                  </a:cubicBezTo>
                  <a:cubicBezTo>
                    <a:pt x="151" y="170"/>
                    <a:pt x="150" y="169"/>
                    <a:pt x="150" y="169"/>
                  </a:cubicBezTo>
                  <a:lnTo>
                    <a:pt x="150" y="169"/>
                  </a:lnTo>
                  <a:cubicBezTo>
                    <a:pt x="150" y="169"/>
                    <a:pt x="150" y="171"/>
                    <a:pt x="150" y="174"/>
                  </a:cubicBezTo>
                  <a:lnTo>
                    <a:pt x="150" y="174"/>
                  </a:lnTo>
                  <a:cubicBezTo>
                    <a:pt x="149" y="171"/>
                    <a:pt x="148" y="164"/>
                    <a:pt x="148" y="162"/>
                  </a:cubicBezTo>
                  <a:cubicBezTo>
                    <a:pt x="148" y="155"/>
                    <a:pt x="148" y="151"/>
                    <a:pt x="148" y="144"/>
                  </a:cubicBezTo>
                  <a:cubicBezTo>
                    <a:pt x="148" y="120"/>
                    <a:pt x="148" y="95"/>
                    <a:pt x="148" y="70"/>
                  </a:cubicBezTo>
                  <a:cubicBezTo>
                    <a:pt x="152" y="35"/>
                    <a:pt x="113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5"/>
            <p:cNvSpPr/>
            <p:nvPr/>
          </p:nvSpPr>
          <p:spPr>
            <a:xfrm>
              <a:off x="8003683" y="2320142"/>
              <a:ext cx="6146" cy="9338"/>
            </a:xfrm>
            <a:custGeom>
              <a:avLst/>
              <a:gdLst/>
              <a:ahLst/>
              <a:cxnLst/>
              <a:rect l="l" t="t" r="r" b="b"/>
              <a:pathLst>
                <a:path w="310" h="471" extrusionOk="0">
                  <a:moveTo>
                    <a:pt x="76" y="0"/>
                  </a:moveTo>
                  <a:cubicBezTo>
                    <a:pt x="63" y="0"/>
                    <a:pt x="52" y="3"/>
                    <a:pt x="42" y="9"/>
                  </a:cubicBezTo>
                  <a:cubicBezTo>
                    <a:pt x="7" y="33"/>
                    <a:pt x="0" y="69"/>
                    <a:pt x="18" y="107"/>
                  </a:cubicBezTo>
                  <a:cubicBezTo>
                    <a:pt x="67" y="216"/>
                    <a:pt x="120" y="325"/>
                    <a:pt x="173" y="434"/>
                  </a:cubicBezTo>
                  <a:cubicBezTo>
                    <a:pt x="182" y="458"/>
                    <a:pt x="208" y="471"/>
                    <a:pt x="234" y="471"/>
                  </a:cubicBezTo>
                  <a:cubicBezTo>
                    <a:pt x="245" y="471"/>
                    <a:pt x="257" y="468"/>
                    <a:pt x="267" y="462"/>
                  </a:cubicBezTo>
                  <a:cubicBezTo>
                    <a:pt x="303" y="438"/>
                    <a:pt x="310" y="399"/>
                    <a:pt x="292" y="364"/>
                  </a:cubicBezTo>
                  <a:cubicBezTo>
                    <a:pt x="239" y="255"/>
                    <a:pt x="190" y="146"/>
                    <a:pt x="137" y="33"/>
                  </a:cubicBezTo>
                  <a:cubicBezTo>
                    <a:pt x="128" y="12"/>
                    <a:pt x="101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5"/>
            <p:cNvSpPr/>
            <p:nvPr/>
          </p:nvSpPr>
          <p:spPr>
            <a:xfrm>
              <a:off x="8004158" y="2151317"/>
              <a:ext cx="23096" cy="84276"/>
            </a:xfrm>
            <a:custGeom>
              <a:avLst/>
              <a:gdLst/>
              <a:ahLst/>
              <a:cxnLst/>
              <a:rect l="l" t="t" r="r" b="b"/>
              <a:pathLst>
                <a:path w="1165" h="4251" extrusionOk="0">
                  <a:moveTo>
                    <a:pt x="1066" y="0"/>
                  </a:moveTo>
                  <a:cubicBezTo>
                    <a:pt x="1050" y="0"/>
                    <a:pt x="1034" y="7"/>
                    <a:pt x="1020" y="23"/>
                  </a:cubicBezTo>
                  <a:cubicBezTo>
                    <a:pt x="591" y="532"/>
                    <a:pt x="92" y="1112"/>
                    <a:pt x="29" y="1805"/>
                  </a:cubicBezTo>
                  <a:cubicBezTo>
                    <a:pt x="1" y="2118"/>
                    <a:pt x="106" y="2399"/>
                    <a:pt x="373" y="2578"/>
                  </a:cubicBezTo>
                  <a:cubicBezTo>
                    <a:pt x="507" y="2669"/>
                    <a:pt x="665" y="2729"/>
                    <a:pt x="788" y="2838"/>
                  </a:cubicBezTo>
                  <a:cubicBezTo>
                    <a:pt x="901" y="2940"/>
                    <a:pt x="974" y="3077"/>
                    <a:pt x="1003" y="3221"/>
                  </a:cubicBezTo>
                  <a:cubicBezTo>
                    <a:pt x="1038" y="3404"/>
                    <a:pt x="992" y="3569"/>
                    <a:pt x="904" y="3727"/>
                  </a:cubicBezTo>
                  <a:cubicBezTo>
                    <a:pt x="820" y="3882"/>
                    <a:pt x="732" y="4040"/>
                    <a:pt x="813" y="4212"/>
                  </a:cubicBezTo>
                  <a:cubicBezTo>
                    <a:pt x="824" y="4239"/>
                    <a:pt x="844" y="4250"/>
                    <a:pt x="865" y="4250"/>
                  </a:cubicBezTo>
                  <a:cubicBezTo>
                    <a:pt x="910" y="4250"/>
                    <a:pt x="959" y="4199"/>
                    <a:pt x="932" y="4142"/>
                  </a:cubicBezTo>
                  <a:cubicBezTo>
                    <a:pt x="866" y="3994"/>
                    <a:pt x="1024" y="3819"/>
                    <a:pt x="1083" y="3689"/>
                  </a:cubicBezTo>
                  <a:cubicBezTo>
                    <a:pt x="1140" y="3566"/>
                    <a:pt x="1164" y="3425"/>
                    <a:pt x="1150" y="3291"/>
                  </a:cubicBezTo>
                  <a:cubicBezTo>
                    <a:pt x="1129" y="3003"/>
                    <a:pt x="971" y="2775"/>
                    <a:pt x="732" y="2627"/>
                  </a:cubicBezTo>
                  <a:cubicBezTo>
                    <a:pt x="605" y="2546"/>
                    <a:pt x="465" y="2487"/>
                    <a:pt x="352" y="2385"/>
                  </a:cubicBezTo>
                  <a:cubicBezTo>
                    <a:pt x="236" y="2279"/>
                    <a:pt x="177" y="2132"/>
                    <a:pt x="166" y="1977"/>
                  </a:cubicBezTo>
                  <a:cubicBezTo>
                    <a:pt x="145" y="1650"/>
                    <a:pt x="279" y="1327"/>
                    <a:pt x="437" y="1049"/>
                  </a:cubicBezTo>
                  <a:cubicBezTo>
                    <a:pt x="627" y="712"/>
                    <a:pt x="873" y="416"/>
                    <a:pt x="1119" y="121"/>
                  </a:cubicBezTo>
                  <a:cubicBezTo>
                    <a:pt x="1164" y="70"/>
                    <a:pt x="11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5"/>
            <p:cNvSpPr/>
            <p:nvPr/>
          </p:nvSpPr>
          <p:spPr>
            <a:xfrm>
              <a:off x="8031278" y="2192394"/>
              <a:ext cx="7296" cy="34971"/>
            </a:xfrm>
            <a:custGeom>
              <a:avLst/>
              <a:gdLst/>
              <a:ahLst/>
              <a:cxnLst/>
              <a:rect l="l" t="t" r="r" b="b"/>
              <a:pathLst>
                <a:path w="368" h="1764" extrusionOk="0">
                  <a:moveTo>
                    <a:pt x="268" y="0"/>
                  </a:moveTo>
                  <a:cubicBezTo>
                    <a:pt x="247" y="0"/>
                    <a:pt x="226" y="9"/>
                    <a:pt x="211" y="31"/>
                  </a:cubicBezTo>
                  <a:cubicBezTo>
                    <a:pt x="123" y="165"/>
                    <a:pt x="32" y="313"/>
                    <a:pt x="28" y="478"/>
                  </a:cubicBezTo>
                  <a:cubicBezTo>
                    <a:pt x="21" y="643"/>
                    <a:pt x="137" y="763"/>
                    <a:pt x="162" y="921"/>
                  </a:cubicBezTo>
                  <a:cubicBezTo>
                    <a:pt x="186" y="1054"/>
                    <a:pt x="116" y="1195"/>
                    <a:pt x="74" y="1318"/>
                  </a:cubicBezTo>
                  <a:cubicBezTo>
                    <a:pt x="32" y="1448"/>
                    <a:pt x="0" y="1585"/>
                    <a:pt x="49" y="1715"/>
                  </a:cubicBezTo>
                  <a:cubicBezTo>
                    <a:pt x="61" y="1749"/>
                    <a:pt x="89" y="1763"/>
                    <a:pt x="118" y="1763"/>
                  </a:cubicBezTo>
                  <a:cubicBezTo>
                    <a:pt x="160" y="1763"/>
                    <a:pt x="202" y="1730"/>
                    <a:pt x="183" y="1680"/>
                  </a:cubicBezTo>
                  <a:cubicBezTo>
                    <a:pt x="95" y="1434"/>
                    <a:pt x="320" y="1195"/>
                    <a:pt x="306" y="945"/>
                  </a:cubicBezTo>
                  <a:cubicBezTo>
                    <a:pt x="299" y="805"/>
                    <a:pt x="207" y="699"/>
                    <a:pt x="176" y="566"/>
                  </a:cubicBezTo>
                  <a:cubicBezTo>
                    <a:pt x="134" y="397"/>
                    <a:pt x="243" y="235"/>
                    <a:pt x="330" y="102"/>
                  </a:cubicBezTo>
                  <a:cubicBezTo>
                    <a:pt x="367" y="50"/>
                    <a:pt x="318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6"/>
          <p:cNvGrpSpPr/>
          <p:nvPr/>
        </p:nvGrpSpPr>
        <p:grpSpPr>
          <a:xfrm>
            <a:off x="135508" y="200627"/>
            <a:ext cx="666387" cy="871704"/>
            <a:chOff x="5578779" y="4244952"/>
            <a:chExt cx="403431" cy="527730"/>
          </a:xfrm>
        </p:grpSpPr>
        <p:sp>
          <p:nvSpPr>
            <p:cNvPr id="301" name="Google Shape;301;p6"/>
            <p:cNvSpPr/>
            <p:nvPr/>
          </p:nvSpPr>
          <p:spPr>
            <a:xfrm>
              <a:off x="5588579" y="4305767"/>
              <a:ext cx="393630" cy="466915"/>
            </a:xfrm>
            <a:custGeom>
              <a:avLst/>
              <a:gdLst/>
              <a:ahLst/>
              <a:cxnLst/>
              <a:rect l="l" t="t" r="r" b="b"/>
              <a:pathLst>
                <a:path w="12531" h="14864" extrusionOk="0">
                  <a:moveTo>
                    <a:pt x="3737" y="0"/>
                  </a:moveTo>
                  <a:lnTo>
                    <a:pt x="1" y="12161"/>
                  </a:lnTo>
                  <a:lnTo>
                    <a:pt x="8795" y="14864"/>
                  </a:lnTo>
                  <a:lnTo>
                    <a:pt x="12531" y="2703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5585281" y="4286323"/>
              <a:ext cx="393724" cy="466947"/>
            </a:xfrm>
            <a:custGeom>
              <a:avLst/>
              <a:gdLst/>
              <a:ahLst/>
              <a:cxnLst/>
              <a:rect l="l" t="t" r="r" b="b"/>
              <a:pathLst>
                <a:path w="12534" h="14865" extrusionOk="0">
                  <a:moveTo>
                    <a:pt x="3740" y="0"/>
                  </a:moveTo>
                  <a:lnTo>
                    <a:pt x="0" y="12161"/>
                  </a:lnTo>
                  <a:lnTo>
                    <a:pt x="8798" y="14864"/>
                  </a:lnTo>
                  <a:lnTo>
                    <a:pt x="12534" y="2703"/>
                  </a:lnTo>
                  <a:lnTo>
                    <a:pt x="3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582077" y="4275391"/>
              <a:ext cx="391086" cy="458434"/>
            </a:xfrm>
            <a:custGeom>
              <a:avLst/>
              <a:gdLst/>
              <a:ahLst/>
              <a:cxnLst/>
              <a:rect l="l" t="t" r="r" b="b"/>
              <a:pathLst>
                <a:path w="12450" h="14594" extrusionOk="0">
                  <a:moveTo>
                    <a:pt x="3656" y="1"/>
                  </a:moveTo>
                  <a:lnTo>
                    <a:pt x="1" y="11891"/>
                  </a:lnTo>
                  <a:lnTo>
                    <a:pt x="8794" y="14594"/>
                  </a:lnTo>
                  <a:lnTo>
                    <a:pt x="12450" y="2700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578779" y="4264240"/>
              <a:ext cx="388541" cy="450047"/>
            </a:xfrm>
            <a:custGeom>
              <a:avLst/>
              <a:gdLst/>
              <a:ahLst/>
              <a:cxnLst/>
              <a:rect l="l" t="t" r="r" b="b"/>
              <a:pathLst>
                <a:path w="12369" h="14327" extrusionOk="0">
                  <a:moveTo>
                    <a:pt x="3575" y="1"/>
                  </a:moveTo>
                  <a:lnTo>
                    <a:pt x="0" y="11627"/>
                  </a:lnTo>
                  <a:lnTo>
                    <a:pt x="8794" y="14326"/>
                  </a:lnTo>
                  <a:lnTo>
                    <a:pt x="12368" y="2703"/>
                  </a:lnTo>
                  <a:lnTo>
                    <a:pt x="35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5709140" y="4244952"/>
              <a:ext cx="38009" cy="61663"/>
            </a:xfrm>
            <a:custGeom>
              <a:avLst/>
              <a:gdLst/>
              <a:ahLst/>
              <a:cxnLst/>
              <a:rect l="l" t="t" r="r" b="b"/>
              <a:pathLst>
                <a:path w="1210" h="1963" extrusionOk="0">
                  <a:moveTo>
                    <a:pt x="791" y="1"/>
                  </a:moveTo>
                  <a:cubicBezTo>
                    <a:pt x="632" y="1"/>
                    <a:pt x="485" y="103"/>
                    <a:pt x="437" y="263"/>
                  </a:cubicBezTo>
                  <a:lnTo>
                    <a:pt x="61" y="1479"/>
                  </a:lnTo>
                  <a:cubicBezTo>
                    <a:pt x="1" y="1676"/>
                    <a:pt x="113" y="1887"/>
                    <a:pt x="310" y="1947"/>
                  </a:cubicBezTo>
                  <a:cubicBezTo>
                    <a:pt x="347" y="1958"/>
                    <a:pt x="383" y="1963"/>
                    <a:pt x="420" y="1963"/>
                  </a:cubicBezTo>
                  <a:cubicBezTo>
                    <a:pt x="579" y="1963"/>
                    <a:pt x="726" y="1860"/>
                    <a:pt x="778" y="1697"/>
                  </a:cubicBezTo>
                  <a:lnTo>
                    <a:pt x="1150" y="485"/>
                  </a:lnTo>
                  <a:cubicBezTo>
                    <a:pt x="1210" y="288"/>
                    <a:pt x="1098" y="77"/>
                    <a:pt x="901" y="17"/>
                  </a:cubicBezTo>
                  <a:cubicBezTo>
                    <a:pt x="864" y="6"/>
                    <a:pt x="827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5749568" y="4257392"/>
              <a:ext cx="38009" cy="61631"/>
            </a:xfrm>
            <a:custGeom>
              <a:avLst/>
              <a:gdLst/>
              <a:ahLst/>
              <a:cxnLst/>
              <a:rect l="l" t="t" r="r" b="b"/>
              <a:pathLst>
                <a:path w="1210" h="1962" extrusionOk="0">
                  <a:moveTo>
                    <a:pt x="788" y="1"/>
                  </a:moveTo>
                  <a:cubicBezTo>
                    <a:pt x="630" y="1"/>
                    <a:pt x="484" y="105"/>
                    <a:pt x="433" y="264"/>
                  </a:cubicBezTo>
                  <a:lnTo>
                    <a:pt x="60" y="1477"/>
                  </a:lnTo>
                  <a:cubicBezTo>
                    <a:pt x="0" y="1677"/>
                    <a:pt x="113" y="1885"/>
                    <a:pt x="310" y="1944"/>
                  </a:cubicBezTo>
                  <a:cubicBezTo>
                    <a:pt x="347" y="1956"/>
                    <a:pt x="385" y="1962"/>
                    <a:pt x="422" y="1962"/>
                  </a:cubicBezTo>
                  <a:cubicBezTo>
                    <a:pt x="580" y="1962"/>
                    <a:pt x="726" y="1858"/>
                    <a:pt x="777" y="1698"/>
                  </a:cubicBezTo>
                  <a:lnTo>
                    <a:pt x="1150" y="482"/>
                  </a:lnTo>
                  <a:cubicBezTo>
                    <a:pt x="1209" y="285"/>
                    <a:pt x="1100" y="78"/>
                    <a:pt x="900" y="18"/>
                  </a:cubicBezTo>
                  <a:cubicBezTo>
                    <a:pt x="863" y="6"/>
                    <a:pt x="825" y="1"/>
                    <a:pt x="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789965" y="4269800"/>
              <a:ext cx="38009" cy="61663"/>
            </a:xfrm>
            <a:custGeom>
              <a:avLst/>
              <a:gdLst/>
              <a:ahLst/>
              <a:cxnLst/>
              <a:rect l="l" t="t" r="r" b="b"/>
              <a:pathLst>
                <a:path w="1210" h="1963" extrusionOk="0">
                  <a:moveTo>
                    <a:pt x="791" y="1"/>
                  </a:moveTo>
                  <a:cubicBezTo>
                    <a:pt x="632" y="1"/>
                    <a:pt x="485" y="103"/>
                    <a:pt x="433" y="263"/>
                  </a:cubicBezTo>
                  <a:lnTo>
                    <a:pt x="60" y="1479"/>
                  </a:lnTo>
                  <a:cubicBezTo>
                    <a:pt x="1" y="1676"/>
                    <a:pt x="110" y="1883"/>
                    <a:pt x="310" y="1946"/>
                  </a:cubicBezTo>
                  <a:cubicBezTo>
                    <a:pt x="346" y="1957"/>
                    <a:pt x="382" y="1962"/>
                    <a:pt x="418" y="1962"/>
                  </a:cubicBezTo>
                  <a:cubicBezTo>
                    <a:pt x="577" y="1962"/>
                    <a:pt x="725" y="1858"/>
                    <a:pt x="774" y="1697"/>
                  </a:cubicBezTo>
                  <a:lnTo>
                    <a:pt x="1150" y="484"/>
                  </a:lnTo>
                  <a:cubicBezTo>
                    <a:pt x="1210" y="287"/>
                    <a:pt x="1097" y="77"/>
                    <a:pt x="900" y="17"/>
                  </a:cubicBezTo>
                  <a:cubicBezTo>
                    <a:pt x="864" y="6"/>
                    <a:pt x="827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30393" y="4282176"/>
              <a:ext cx="38009" cy="61663"/>
            </a:xfrm>
            <a:custGeom>
              <a:avLst/>
              <a:gdLst/>
              <a:ahLst/>
              <a:cxnLst/>
              <a:rect l="l" t="t" r="r" b="b"/>
              <a:pathLst>
                <a:path w="1210" h="1963" extrusionOk="0">
                  <a:moveTo>
                    <a:pt x="792" y="0"/>
                  </a:moveTo>
                  <a:cubicBezTo>
                    <a:pt x="631" y="0"/>
                    <a:pt x="481" y="105"/>
                    <a:pt x="432" y="266"/>
                  </a:cubicBezTo>
                  <a:lnTo>
                    <a:pt x="60" y="1479"/>
                  </a:lnTo>
                  <a:cubicBezTo>
                    <a:pt x="0" y="1675"/>
                    <a:pt x="109" y="1886"/>
                    <a:pt x="306" y="1946"/>
                  </a:cubicBezTo>
                  <a:cubicBezTo>
                    <a:pt x="342" y="1957"/>
                    <a:pt x="379" y="1962"/>
                    <a:pt x="416" y="1962"/>
                  </a:cubicBezTo>
                  <a:cubicBezTo>
                    <a:pt x="576" y="1962"/>
                    <a:pt x="725" y="1860"/>
                    <a:pt x="773" y="1700"/>
                  </a:cubicBezTo>
                  <a:lnTo>
                    <a:pt x="1146" y="484"/>
                  </a:lnTo>
                  <a:cubicBezTo>
                    <a:pt x="1209" y="287"/>
                    <a:pt x="1097" y="80"/>
                    <a:pt x="900" y="17"/>
                  </a:cubicBezTo>
                  <a:cubicBezTo>
                    <a:pt x="864" y="6"/>
                    <a:pt x="828" y="0"/>
                    <a:pt x="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5870664" y="4294615"/>
              <a:ext cx="38009" cy="61631"/>
            </a:xfrm>
            <a:custGeom>
              <a:avLst/>
              <a:gdLst/>
              <a:ahLst/>
              <a:cxnLst/>
              <a:rect l="l" t="t" r="r" b="b"/>
              <a:pathLst>
                <a:path w="1210" h="1962" extrusionOk="0">
                  <a:moveTo>
                    <a:pt x="791" y="0"/>
                  </a:moveTo>
                  <a:cubicBezTo>
                    <a:pt x="631" y="0"/>
                    <a:pt x="485" y="104"/>
                    <a:pt x="437" y="264"/>
                  </a:cubicBezTo>
                  <a:lnTo>
                    <a:pt x="64" y="1480"/>
                  </a:lnTo>
                  <a:cubicBezTo>
                    <a:pt x="1" y="1677"/>
                    <a:pt x="113" y="1884"/>
                    <a:pt x="310" y="1944"/>
                  </a:cubicBezTo>
                  <a:cubicBezTo>
                    <a:pt x="348" y="1956"/>
                    <a:pt x="385" y="1961"/>
                    <a:pt x="422" y="1961"/>
                  </a:cubicBezTo>
                  <a:cubicBezTo>
                    <a:pt x="581" y="1961"/>
                    <a:pt x="729" y="1857"/>
                    <a:pt x="778" y="1698"/>
                  </a:cubicBezTo>
                  <a:lnTo>
                    <a:pt x="1150" y="485"/>
                  </a:lnTo>
                  <a:cubicBezTo>
                    <a:pt x="1210" y="285"/>
                    <a:pt x="1101" y="77"/>
                    <a:pt x="904" y="18"/>
                  </a:cubicBezTo>
                  <a:cubicBezTo>
                    <a:pt x="866" y="6"/>
                    <a:pt x="828" y="0"/>
                    <a:pt x="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5911091" y="4306992"/>
              <a:ext cx="38009" cy="61694"/>
            </a:xfrm>
            <a:custGeom>
              <a:avLst/>
              <a:gdLst/>
              <a:ahLst/>
              <a:cxnLst/>
              <a:rect l="l" t="t" r="r" b="b"/>
              <a:pathLst>
                <a:path w="1210" h="1964" extrusionOk="0">
                  <a:moveTo>
                    <a:pt x="792" y="1"/>
                  </a:moveTo>
                  <a:cubicBezTo>
                    <a:pt x="631" y="1"/>
                    <a:pt x="485" y="103"/>
                    <a:pt x="436" y="263"/>
                  </a:cubicBezTo>
                  <a:lnTo>
                    <a:pt x="64" y="1479"/>
                  </a:lnTo>
                  <a:cubicBezTo>
                    <a:pt x="0" y="1676"/>
                    <a:pt x="113" y="1887"/>
                    <a:pt x="310" y="1947"/>
                  </a:cubicBezTo>
                  <a:cubicBezTo>
                    <a:pt x="346" y="1958"/>
                    <a:pt x="383" y="1963"/>
                    <a:pt x="419" y="1963"/>
                  </a:cubicBezTo>
                  <a:cubicBezTo>
                    <a:pt x="579" y="1963"/>
                    <a:pt x="728" y="1861"/>
                    <a:pt x="777" y="1697"/>
                  </a:cubicBezTo>
                  <a:lnTo>
                    <a:pt x="1150" y="485"/>
                  </a:lnTo>
                  <a:cubicBezTo>
                    <a:pt x="1209" y="288"/>
                    <a:pt x="1100" y="77"/>
                    <a:pt x="904" y="17"/>
                  </a:cubicBezTo>
                  <a:cubicBezTo>
                    <a:pt x="866" y="6"/>
                    <a:pt x="829" y="1"/>
                    <a:pt x="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5694345" y="4340572"/>
              <a:ext cx="225824" cy="74856"/>
            </a:xfrm>
            <a:custGeom>
              <a:avLst/>
              <a:gdLst/>
              <a:ahLst/>
              <a:cxnLst/>
              <a:rect l="l" t="t" r="r" b="b"/>
              <a:pathLst>
                <a:path w="7189" h="2383" extrusionOk="0">
                  <a:moveTo>
                    <a:pt x="168" y="1"/>
                  </a:moveTo>
                  <a:cubicBezTo>
                    <a:pt x="101" y="1"/>
                    <a:pt x="41" y="37"/>
                    <a:pt x="22" y="94"/>
                  </a:cubicBezTo>
                  <a:cubicBezTo>
                    <a:pt x="1" y="168"/>
                    <a:pt x="54" y="249"/>
                    <a:pt x="145" y="277"/>
                  </a:cubicBezTo>
                  <a:lnTo>
                    <a:pt x="6964" y="2375"/>
                  </a:lnTo>
                  <a:cubicBezTo>
                    <a:pt x="6983" y="2380"/>
                    <a:pt x="7003" y="2383"/>
                    <a:pt x="7021" y="2383"/>
                  </a:cubicBezTo>
                  <a:cubicBezTo>
                    <a:pt x="7090" y="2383"/>
                    <a:pt x="7148" y="2349"/>
                    <a:pt x="7167" y="2291"/>
                  </a:cubicBezTo>
                  <a:cubicBezTo>
                    <a:pt x="7189" y="2217"/>
                    <a:pt x="7136" y="2133"/>
                    <a:pt x="7048" y="2105"/>
                  </a:cubicBezTo>
                  <a:lnTo>
                    <a:pt x="226" y="10"/>
                  </a:lnTo>
                  <a:cubicBezTo>
                    <a:pt x="206" y="4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5687089" y="4364194"/>
              <a:ext cx="225919" cy="74793"/>
            </a:xfrm>
            <a:custGeom>
              <a:avLst/>
              <a:gdLst/>
              <a:ahLst/>
              <a:cxnLst/>
              <a:rect l="l" t="t" r="r" b="b"/>
              <a:pathLst>
                <a:path w="7192" h="2381" extrusionOk="0">
                  <a:moveTo>
                    <a:pt x="167" y="1"/>
                  </a:moveTo>
                  <a:cubicBezTo>
                    <a:pt x="100" y="1"/>
                    <a:pt x="41" y="37"/>
                    <a:pt x="25" y="94"/>
                  </a:cubicBezTo>
                  <a:cubicBezTo>
                    <a:pt x="0" y="168"/>
                    <a:pt x="56" y="249"/>
                    <a:pt x="144" y="277"/>
                  </a:cubicBezTo>
                  <a:lnTo>
                    <a:pt x="6966" y="2372"/>
                  </a:lnTo>
                  <a:cubicBezTo>
                    <a:pt x="6986" y="2378"/>
                    <a:pt x="7005" y="2381"/>
                    <a:pt x="7024" y="2381"/>
                  </a:cubicBezTo>
                  <a:cubicBezTo>
                    <a:pt x="7091" y="2381"/>
                    <a:pt x="7150" y="2345"/>
                    <a:pt x="7166" y="2287"/>
                  </a:cubicBezTo>
                  <a:cubicBezTo>
                    <a:pt x="7191" y="2214"/>
                    <a:pt x="7135" y="2133"/>
                    <a:pt x="7047" y="2105"/>
                  </a:cubicBezTo>
                  <a:lnTo>
                    <a:pt x="225" y="10"/>
                  </a:lnTo>
                  <a:cubicBezTo>
                    <a:pt x="205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5679895" y="4387722"/>
              <a:ext cx="225824" cy="74793"/>
            </a:xfrm>
            <a:custGeom>
              <a:avLst/>
              <a:gdLst/>
              <a:ahLst/>
              <a:cxnLst/>
              <a:rect l="l" t="t" r="r" b="b"/>
              <a:pathLst>
                <a:path w="7189" h="2381" extrusionOk="0">
                  <a:moveTo>
                    <a:pt x="166" y="0"/>
                  </a:moveTo>
                  <a:cubicBezTo>
                    <a:pt x="98" y="0"/>
                    <a:pt x="41" y="36"/>
                    <a:pt x="22" y="94"/>
                  </a:cubicBezTo>
                  <a:cubicBezTo>
                    <a:pt x="1" y="168"/>
                    <a:pt x="53" y="249"/>
                    <a:pt x="141" y="277"/>
                  </a:cubicBezTo>
                  <a:lnTo>
                    <a:pt x="6963" y="2371"/>
                  </a:lnTo>
                  <a:cubicBezTo>
                    <a:pt x="6983" y="2378"/>
                    <a:pt x="7002" y="2381"/>
                    <a:pt x="7021" y="2381"/>
                  </a:cubicBezTo>
                  <a:cubicBezTo>
                    <a:pt x="7088" y="2381"/>
                    <a:pt x="7148" y="2344"/>
                    <a:pt x="7167" y="2287"/>
                  </a:cubicBezTo>
                  <a:cubicBezTo>
                    <a:pt x="7188" y="2213"/>
                    <a:pt x="7135" y="2132"/>
                    <a:pt x="7048" y="2104"/>
                  </a:cubicBezTo>
                  <a:lnTo>
                    <a:pt x="226" y="10"/>
                  </a:lnTo>
                  <a:cubicBezTo>
                    <a:pt x="205" y="3"/>
                    <a:pt x="185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5672608" y="4411219"/>
              <a:ext cx="225919" cy="74919"/>
            </a:xfrm>
            <a:custGeom>
              <a:avLst/>
              <a:gdLst/>
              <a:ahLst/>
              <a:cxnLst/>
              <a:rect l="l" t="t" r="r" b="b"/>
              <a:pathLst>
                <a:path w="7192" h="2385" extrusionOk="0">
                  <a:moveTo>
                    <a:pt x="167" y="1"/>
                  </a:moveTo>
                  <a:cubicBezTo>
                    <a:pt x="101" y="1"/>
                    <a:pt x="42" y="37"/>
                    <a:pt x="25" y="95"/>
                  </a:cubicBezTo>
                  <a:cubicBezTo>
                    <a:pt x="1" y="168"/>
                    <a:pt x="57" y="253"/>
                    <a:pt x="145" y="277"/>
                  </a:cubicBezTo>
                  <a:lnTo>
                    <a:pt x="6967" y="2376"/>
                  </a:lnTo>
                  <a:cubicBezTo>
                    <a:pt x="6986" y="2382"/>
                    <a:pt x="7006" y="2385"/>
                    <a:pt x="7025" y="2385"/>
                  </a:cubicBezTo>
                  <a:cubicBezTo>
                    <a:pt x="7092" y="2385"/>
                    <a:pt x="7151" y="2349"/>
                    <a:pt x="7167" y="2291"/>
                  </a:cubicBezTo>
                  <a:cubicBezTo>
                    <a:pt x="7192" y="2217"/>
                    <a:pt x="7135" y="2133"/>
                    <a:pt x="7048" y="2105"/>
                  </a:cubicBezTo>
                  <a:lnTo>
                    <a:pt x="226" y="10"/>
                  </a:lnTo>
                  <a:cubicBezTo>
                    <a:pt x="206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5665446" y="4434872"/>
              <a:ext cx="225793" cy="74793"/>
            </a:xfrm>
            <a:custGeom>
              <a:avLst/>
              <a:gdLst/>
              <a:ahLst/>
              <a:cxnLst/>
              <a:rect l="l" t="t" r="r" b="b"/>
              <a:pathLst>
                <a:path w="7188" h="2381" extrusionOk="0">
                  <a:moveTo>
                    <a:pt x="165" y="0"/>
                  </a:moveTo>
                  <a:cubicBezTo>
                    <a:pt x="98" y="0"/>
                    <a:pt x="40" y="36"/>
                    <a:pt x="21" y="94"/>
                  </a:cubicBezTo>
                  <a:cubicBezTo>
                    <a:pt x="0" y="167"/>
                    <a:pt x="53" y="248"/>
                    <a:pt x="141" y="276"/>
                  </a:cubicBezTo>
                  <a:lnTo>
                    <a:pt x="6963" y="2371"/>
                  </a:lnTo>
                  <a:cubicBezTo>
                    <a:pt x="6982" y="2377"/>
                    <a:pt x="7002" y="2380"/>
                    <a:pt x="7021" y="2380"/>
                  </a:cubicBezTo>
                  <a:cubicBezTo>
                    <a:pt x="7088" y="2380"/>
                    <a:pt x="7147" y="2344"/>
                    <a:pt x="7167" y="2287"/>
                  </a:cubicBezTo>
                  <a:cubicBezTo>
                    <a:pt x="7188" y="2213"/>
                    <a:pt x="7135" y="2132"/>
                    <a:pt x="7044" y="2104"/>
                  </a:cubicBezTo>
                  <a:lnTo>
                    <a:pt x="225" y="9"/>
                  </a:lnTo>
                  <a:cubicBezTo>
                    <a:pt x="205" y="3"/>
                    <a:pt x="18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5658158" y="4458369"/>
              <a:ext cx="225793" cy="74887"/>
            </a:xfrm>
            <a:custGeom>
              <a:avLst/>
              <a:gdLst/>
              <a:ahLst/>
              <a:cxnLst/>
              <a:rect l="l" t="t" r="r" b="b"/>
              <a:pathLst>
                <a:path w="7188" h="2384" extrusionOk="0">
                  <a:moveTo>
                    <a:pt x="167" y="1"/>
                  </a:moveTo>
                  <a:cubicBezTo>
                    <a:pt x="100" y="1"/>
                    <a:pt x="41" y="37"/>
                    <a:pt x="25" y="94"/>
                  </a:cubicBezTo>
                  <a:cubicBezTo>
                    <a:pt x="0" y="168"/>
                    <a:pt x="53" y="252"/>
                    <a:pt x="144" y="277"/>
                  </a:cubicBezTo>
                  <a:lnTo>
                    <a:pt x="6966" y="2375"/>
                  </a:lnTo>
                  <a:cubicBezTo>
                    <a:pt x="6985" y="2381"/>
                    <a:pt x="7004" y="2383"/>
                    <a:pt x="7022" y="2383"/>
                  </a:cubicBezTo>
                  <a:cubicBezTo>
                    <a:pt x="7090" y="2383"/>
                    <a:pt x="7150" y="2349"/>
                    <a:pt x="7167" y="2291"/>
                  </a:cubicBezTo>
                  <a:cubicBezTo>
                    <a:pt x="7188" y="2217"/>
                    <a:pt x="7135" y="2133"/>
                    <a:pt x="7047" y="2105"/>
                  </a:cubicBezTo>
                  <a:lnTo>
                    <a:pt x="225" y="10"/>
                  </a:lnTo>
                  <a:cubicBezTo>
                    <a:pt x="206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5644462" y="4502975"/>
              <a:ext cx="225793" cy="74887"/>
            </a:xfrm>
            <a:custGeom>
              <a:avLst/>
              <a:gdLst/>
              <a:ahLst/>
              <a:cxnLst/>
              <a:rect l="l" t="t" r="r" b="b"/>
              <a:pathLst>
                <a:path w="7188" h="2384" extrusionOk="0">
                  <a:moveTo>
                    <a:pt x="167" y="1"/>
                  </a:moveTo>
                  <a:cubicBezTo>
                    <a:pt x="100" y="1"/>
                    <a:pt x="41" y="37"/>
                    <a:pt x="25" y="94"/>
                  </a:cubicBezTo>
                  <a:cubicBezTo>
                    <a:pt x="0" y="168"/>
                    <a:pt x="53" y="252"/>
                    <a:pt x="144" y="277"/>
                  </a:cubicBezTo>
                  <a:lnTo>
                    <a:pt x="6963" y="2375"/>
                  </a:lnTo>
                  <a:cubicBezTo>
                    <a:pt x="6983" y="2381"/>
                    <a:pt x="7002" y="2383"/>
                    <a:pt x="7021" y="2383"/>
                  </a:cubicBezTo>
                  <a:cubicBezTo>
                    <a:pt x="7089" y="2383"/>
                    <a:pt x="7147" y="2349"/>
                    <a:pt x="7167" y="2291"/>
                  </a:cubicBezTo>
                  <a:cubicBezTo>
                    <a:pt x="7188" y="2214"/>
                    <a:pt x="7135" y="2133"/>
                    <a:pt x="7047" y="2105"/>
                  </a:cubicBezTo>
                  <a:lnTo>
                    <a:pt x="225" y="10"/>
                  </a:lnTo>
                  <a:cubicBezTo>
                    <a:pt x="206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5637174" y="4526534"/>
              <a:ext cx="225919" cy="74887"/>
            </a:xfrm>
            <a:custGeom>
              <a:avLst/>
              <a:gdLst/>
              <a:ahLst/>
              <a:cxnLst/>
              <a:rect l="l" t="t" r="r" b="b"/>
              <a:pathLst>
                <a:path w="7192" h="2384" extrusionOk="0">
                  <a:moveTo>
                    <a:pt x="169" y="1"/>
                  </a:moveTo>
                  <a:cubicBezTo>
                    <a:pt x="102" y="1"/>
                    <a:pt x="42" y="35"/>
                    <a:pt x="25" y="93"/>
                  </a:cubicBezTo>
                  <a:cubicBezTo>
                    <a:pt x="0" y="170"/>
                    <a:pt x="57" y="251"/>
                    <a:pt x="144" y="279"/>
                  </a:cubicBezTo>
                  <a:lnTo>
                    <a:pt x="6966" y="2374"/>
                  </a:lnTo>
                  <a:cubicBezTo>
                    <a:pt x="6986" y="2380"/>
                    <a:pt x="7006" y="2383"/>
                    <a:pt x="7025" y="2383"/>
                  </a:cubicBezTo>
                  <a:cubicBezTo>
                    <a:pt x="7092" y="2383"/>
                    <a:pt x="7150" y="2347"/>
                    <a:pt x="7167" y="2290"/>
                  </a:cubicBezTo>
                  <a:cubicBezTo>
                    <a:pt x="7191" y="2216"/>
                    <a:pt x="7139" y="2131"/>
                    <a:pt x="7047" y="2107"/>
                  </a:cubicBezTo>
                  <a:lnTo>
                    <a:pt x="225" y="9"/>
                  </a:lnTo>
                  <a:cubicBezTo>
                    <a:pt x="207" y="3"/>
                    <a:pt x="188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5629981" y="4550125"/>
              <a:ext cx="225824" cy="74793"/>
            </a:xfrm>
            <a:custGeom>
              <a:avLst/>
              <a:gdLst/>
              <a:ahLst/>
              <a:cxnLst/>
              <a:rect l="l" t="t" r="r" b="b"/>
              <a:pathLst>
                <a:path w="7189" h="2381" extrusionOk="0">
                  <a:moveTo>
                    <a:pt x="168" y="0"/>
                  </a:moveTo>
                  <a:cubicBezTo>
                    <a:pt x="101" y="0"/>
                    <a:pt x="41" y="37"/>
                    <a:pt x="22" y="94"/>
                  </a:cubicBezTo>
                  <a:cubicBezTo>
                    <a:pt x="1" y="168"/>
                    <a:pt x="54" y="249"/>
                    <a:pt x="145" y="277"/>
                  </a:cubicBezTo>
                  <a:lnTo>
                    <a:pt x="6964" y="2372"/>
                  </a:lnTo>
                  <a:cubicBezTo>
                    <a:pt x="6984" y="2378"/>
                    <a:pt x="7004" y="2381"/>
                    <a:pt x="7023" y="2381"/>
                  </a:cubicBezTo>
                  <a:cubicBezTo>
                    <a:pt x="7091" y="2381"/>
                    <a:pt x="7148" y="2345"/>
                    <a:pt x="7167" y="2287"/>
                  </a:cubicBezTo>
                  <a:cubicBezTo>
                    <a:pt x="7188" y="2213"/>
                    <a:pt x="7136" y="2133"/>
                    <a:pt x="7048" y="2104"/>
                  </a:cubicBezTo>
                  <a:lnTo>
                    <a:pt x="226" y="10"/>
                  </a:lnTo>
                  <a:cubicBezTo>
                    <a:pt x="206" y="3"/>
                    <a:pt x="187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5622693" y="4573653"/>
              <a:ext cx="225919" cy="74856"/>
            </a:xfrm>
            <a:custGeom>
              <a:avLst/>
              <a:gdLst/>
              <a:ahLst/>
              <a:cxnLst/>
              <a:rect l="l" t="t" r="r" b="b"/>
              <a:pathLst>
                <a:path w="7192" h="2383" extrusionOk="0">
                  <a:moveTo>
                    <a:pt x="168" y="0"/>
                  </a:moveTo>
                  <a:cubicBezTo>
                    <a:pt x="101" y="0"/>
                    <a:pt x="42" y="36"/>
                    <a:pt x="26" y="94"/>
                  </a:cubicBezTo>
                  <a:cubicBezTo>
                    <a:pt x="1" y="167"/>
                    <a:pt x="57" y="252"/>
                    <a:pt x="145" y="276"/>
                  </a:cubicBezTo>
                  <a:lnTo>
                    <a:pt x="6967" y="2375"/>
                  </a:lnTo>
                  <a:cubicBezTo>
                    <a:pt x="6986" y="2380"/>
                    <a:pt x="7005" y="2382"/>
                    <a:pt x="7023" y="2382"/>
                  </a:cubicBezTo>
                  <a:cubicBezTo>
                    <a:pt x="7091" y="2382"/>
                    <a:pt x="7151" y="2348"/>
                    <a:pt x="7167" y="2290"/>
                  </a:cubicBezTo>
                  <a:cubicBezTo>
                    <a:pt x="7192" y="2217"/>
                    <a:pt x="7136" y="2132"/>
                    <a:pt x="7048" y="2108"/>
                  </a:cubicBezTo>
                  <a:lnTo>
                    <a:pt x="226" y="9"/>
                  </a:lnTo>
                  <a:cubicBezTo>
                    <a:pt x="206" y="3"/>
                    <a:pt x="187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5615531" y="4597212"/>
              <a:ext cx="225824" cy="74856"/>
            </a:xfrm>
            <a:custGeom>
              <a:avLst/>
              <a:gdLst/>
              <a:ahLst/>
              <a:cxnLst/>
              <a:rect l="l" t="t" r="r" b="b"/>
              <a:pathLst>
                <a:path w="7189" h="2383" extrusionOk="0">
                  <a:moveTo>
                    <a:pt x="168" y="0"/>
                  </a:moveTo>
                  <a:cubicBezTo>
                    <a:pt x="99" y="0"/>
                    <a:pt x="41" y="34"/>
                    <a:pt x="22" y="92"/>
                  </a:cubicBezTo>
                  <a:cubicBezTo>
                    <a:pt x="1" y="170"/>
                    <a:pt x="53" y="250"/>
                    <a:pt x="141" y="279"/>
                  </a:cubicBezTo>
                  <a:lnTo>
                    <a:pt x="6963" y="2373"/>
                  </a:lnTo>
                  <a:cubicBezTo>
                    <a:pt x="6983" y="2380"/>
                    <a:pt x="7002" y="2383"/>
                    <a:pt x="7021" y="2383"/>
                  </a:cubicBezTo>
                  <a:cubicBezTo>
                    <a:pt x="7088" y="2383"/>
                    <a:pt x="7148" y="2346"/>
                    <a:pt x="7167" y="2289"/>
                  </a:cubicBezTo>
                  <a:cubicBezTo>
                    <a:pt x="7188" y="2215"/>
                    <a:pt x="7135" y="2134"/>
                    <a:pt x="7047" y="2106"/>
                  </a:cubicBezTo>
                  <a:lnTo>
                    <a:pt x="225" y="8"/>
                  </a:lnTo>
                  <a:cubicBezTo>
                    <a:pt x="206" y="3"/>
                    <a:pt x="187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6"/>
          <p:cNvGrpSpPr/>
          <p:nvPr/>
        </p:nvGrpSpPr>
        <p:grpSpPr>
          <a:xfrm>
            <a:off x="8787317" y="4501577"/>
            <a:ext cx="404931" cy="520505"/>
            <a:chOff x="5107560" y="4417815"/>
            <a:chExt cx="217751" cy="279917"/>
          </a:xfrm>
        </p:grpSpPr>
        <p:sp>
          <p:nvSpPr>
            <p:cNvPr id="323" name="Google Shape;323;p6"/>
            <p:cNvSpPr/>
            <p:nvPr/>
          </p:nvSpPr>
          <p:spPr>
            <a:xfrm>
              <a:off x="5152385" y="4429752"/>
              <a:ext cx="169376" cy="215898"/>
            </a:xfrm>
            <a:custGeom>
              <a:avLst/>
              <a:gdLst/>
              <a:ahLst/>
              <a:cxnLst/>
              <a:rect l="l" t="t" r="r" b="b"/>
              <a:pathLst>
                <a:path w="5392" h="6873" extrusionOk="0">
                  <a:moveTo>
                    <a:pt x="4823" y="0"/>
                  </a:moveTo>
                  <a:cubicBezTo>
                    <a:pt x="4808" y="28"/>
                    <a:pt x="4777" y="32"/>
                    <a:pt x="4756" y="56"/>
                  </a:cubicBezTo>
                  <a:cubicBezTo>
                    <a:pt x="4763" y="60"/>
                    <a:pt x="4787" y="91"/>
                    <a:pt x="4798" y="99"/>
                  </a:cubicBezTo>
                  <a:lnTo>
                    <a:pt x="4935" y="190"/>
                  </a:lnTo>
                  <a:cubicBezTo>
                    <a:pt x="5237" y="394"/>
                    <a:pt x="5308" y="854"/>
                    <a:pt x="5062" y="1220"/>
                  </a:cubicBezTo>
                  <a:lnTo>
                    <a:pt x="1575" y="6404"/>
                  </a:lnTo>
                  <a:cubicBezTo>
                    <a:pt x="1408" y="6652"/>
                    <a:pt x="1148" y="6792"/>
                    <a:pt x="903" y="6792"/>
                  </a:cubicBezTo>
                  <a:cubicBezTo>
                    <a:pt x="787" y="6792"/>
                    <a:pt x="675" y="6761"/>
                    <a:pt x="577" y="6696"/>
                  </a:cubicBezTo>
                  <a:lnTo>
                    <a:pt x="433" y="6601"/>
                  </a:lnTo>
                  <a:cubicBezTo>
                    <a:pt x="130" y="6393"/>
                    <a:pt x="81" y="5933"/>
                    <a:pt x="327" y="5567"/>
                  </a:cubicBezTo>
                  <a:lnTo>
                    <a:pt x="1786" y="3399"/>
                  </a:lnTo>
                  <a:cubicBezTo>
                    <a:pt x="1813" y="3364"/>
                    <a:pt x="1791" y="3332"/>
                    <a:pt x="1766" y="3332"/>
                  </a:cubicBezTo>
                  <a:cubicBezTo>
                    <a:pt x="1755" y="3332"/>
                    <a:pt x="1745" y="3337"/>
                    <a:pt x="1737" y="3350"/>
                  </a:cubicBezTo>
                  <a:lnTo>
                    <a:pt x="271" y="5529"/>
                  </a:lnTo>
                  <a:cubicBezTo>
                    <a:pt x="0" y="5929"/>
                    <a:pt x="50" y="6443"/>
                    <a:pt x="387" y="6667"/>
                  </a:cubicBezTo>
                  <a:lnTo>
                    <a:pt x="531" y="6766"/>
                  </a:lnTo>
                  <a:cubicBezTo>
                    <a:pt x="638" y="6838"/>
                    <a:pt x="761" y="6872"/>
                    <a:pt x="888" y="6872"/>
                  </a:cubicBezTo>
                  <a:cubicBezTo>
                    <a:pt x="1159" y="6872"/>
                    <a:pt x="1447" y="6717"/>
                    <a:pt x="1631" y="6443"/>
                  </a:cubicBezTo>
                  <a:lnTo>
                    <a:pt x="5121" y="1258"/>
                  </a:lnTo>
                  <a:cubicBezTo>
                    <a:pt x="5392" y="854"/>
                    <a:pt x="5339" y="341"/>
                    <a:pt x="5005" y="116"/>
                  </a:cubicBezTo>
                  <a:lnTo>
                    <a:pt x="4861" y="21"/>
                  </a:lnTo>
                  <a:cubicBezTo>
                    <a:pt x="4847" y="11"/>
                    <a:pt x="4837" y="7"/>
                    <a:pt x="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5150501" y="4428181"/>
              <a:ext cx="173051" cy="219008"/>
            </a:xfrm>
            <a:custGeom>
              <a:avLst/>
              <a:gdLst/>
              <a:ahLst/>
              <a:cxnLst/>
              <a:rect l="l" t="t" r="r" b="b"/>
              <a:pathLst>
                <a:path w="5509" h="6972" extrusionOk="0">
                  <a:moveTo>
                    <a:pt x="4889" y="1"/>
                  </a:moveTo>
                  <a:cubicBezTo>
                    <a:pt x="4883" y="1"/>
                    <a:pt x="4877" y="2"/>
                    <a:pt x="4872" y="4"/>
                  </a:cubicBezTo>
                  <a:cubicBezTo>
                    <a:pt x="4858" y="8"/>
                    <a:pt x="4844" y="15"/>
                    <a:pt x="4837" y="25"/>
                  </a:cubicBezTo>
                  <a:cubicBezTo>
                    <a:pt x="4837" y="29"/>
                    <a:pt x="4830" y="33"/>
                    <a:pt x="4823" y="36"/>
                  </a:cubicBezTo>
                  <a:cubicBezTo>
                    <a:pt x="4812" y="43"/>
                    <a:pt x="4802" y="50"/>
                    <a:pt x="4791" y="61"/>
                  </a:cubicBezTo>
                  <a:cubicBezTo>
                    <a:pt x="4784" y="64"/>
                    <a:pt x="4777" y="68"/>
                    <a:pt x="4770" y="75"/>
                  </a:cubicBezTo>
                  <a:cubicBezTo>
                    <a:pt x="4756" y="99"/>
                    <a:pt x="4763" y="134"/>
                    <a:pt x="4784" y="145"/>
                  </a:cubicBezTo>
                  <a:cubicBezTo>
                    <a:pt x="4788" y="149"/>
                    <a:pt x="4788" y="149"/>
                    <a:pt x="4788" y="149"/>
                  </a:cubicBezTo>
                  <a:cubicBezTo>
                    <a:pt x="4791" y="149"/>
                    <a:pt x="4795" y="156"/>
                    <a:pt x="4798" y="163"/>
                  </a:cubicBezTo>
                  <a:cubicBezTo>
                    <a:pt x="4812" y="177"/>
                    <a:pt x="4819" y="184"/>
                    <a:pt x="4830" y="191"/>
                  </a:cubicBezTo>
                  <a:lnTo>
                    <a:pt x="4967" y="282"/>
                  </a:lnTo>
                  <a:cubicBezTo>
                    <a:pt x="5255" y="475"/>
                    <a:pt x="5308" y="908"/>
                    <a:pt x="5083" y="1242"/>
                  </a:cubicBezTo>
                  <a:lnTo>
                    <a:pt x="1593" y="6426"/>
                  </a:lnTo>
                  <a:cubicBezTo>
                    <a:pt x="1435" y="6661"/>
                    <a:pt x="1191" y="6793"/>
                    <a:pt x="964" y="6793"/>
                  </a:cubicBezTo>
                  <a:cubicBezTo>
                    <a:pt x="857" y="6793"/>
                    <a:pt x="754" y="6764"/>
                    <a:pt x="665" y="6703"/>
                  </a:cubicBezTo>
                  <a:lnTo>
                    <a:pt x="521" y="6609"/>
                  </a:lnTo>
                  <a:cubicBezTo>
                    <a:pt x="240" y="6419"/>
                    <a:pt x="201" y="5986"/>
                    <a:pt x="429" y="5646"/>
                  </a:cubicBezTo>
                  <a:lnTo>
                    <a:pt x="1888" y="3477"/>
                  </a:lnTo>
                  <a:cubicBezTo>
                    <a:pt x="1906" y="3456"/>
                    <a:pt x="1913" y="3428"/>
                    <a:pt x="1909" y="3403"/>
                  </a:cubicBezTo>
                  <a:cubicBezTo>
                    <a:pt x="1902" y="3379"/>
                    <a:pt x="1892" y="3361"/>
                    <a:pt x="1870" y="3347"/>
                  </a:cubicBezTo>
                  <a:cubicBezTo>
                    <a:pt x="1857" y="3337"/>
                    <a:pt x="1841" y="3332"/>
                    <a:pt x="1826" y="3332"/>
                  </a:cubicBezTo>
                  <a:cubicBezTo>
                    <a:pt x="1799" y="3332"/>
                    <a:pt x="1772" y="3347"/>
                    <a:pt x="1754" y="3371"/>
                  </a:cubicBezTo>
                  <a:lnTo>
                    <a:pt x="289" y="5551"/>
                  </a:lnTo>
                  <a:cubicBezTo>
                    <a:pt x="1" y="5976"/>
                    <a:pt x="60" y="6521"/>
                    <a:pt x="419" y="6760"/>
                  </a:cubicBezTo>
                  <a:lnTo>
                    <a:pt x="563" y="6858"/>
                  </a:lnTo>
                  <a:cubicBezTo>
                    <a:pt x="678" y="6935"/>
                    <a:pt x="811" y="6971"/>
                    <a:pt x="947" y="6971"/>
                  </a:cubicBezTo>
                  <a:cubicBezTo>
                    <a:pt x="1234" y="6971"/>
                    <a:pt x="1538" y="6809"/>
                    <a:pt x="1733" y="6521"/>
                  </a:cubicBezTo>
                  <a:lnTo>
                    <a:pt x="5223" y="1336"/>
                  </a:lnTo>
                  <a:cubicBezTo>
                    <a:pt x="5508" y="908"/>
                    <a:pt x="5452" y="366"/>
                    <a:pt x="5093" y="124"/>
                  </a:cubicBezTo>
                  <a:lnTo>
                    <a:pt x="4949" y="29"/>
                  </a:lnTo>
                  <a:cubicBezTo>
                    <a:pt x="4939" y="22"/>
                    <a:pt x="4928" y="15"/>
                    <a:pt x="4914" y="8"/>
                  </a:cubicBezTo>
                  <a:cubicBezTo>
                    <a:pt x="4908" y="4"/>
                    <a:pt x="4898" y="1"/>
                    <a:pt x="4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5150501" y="4425763"/>
              <a:ext cx="173051" cy="221490"/>
            </a:xfrm>
            <a:custGeom>
              <a:avLst/>
              <a:gdLst/>
              <a:ahLst/>
              <a:cxnLst/>
              <a:rect l="l" t="t" r="r" b="b"/>
              <a:pathLst>
                <a:path w="5509" h="7051" extrusionOk="0">
                  <a:moveTo>
                    <a:pt x="4735" y="1"/>
                  </a:moveTo>
                  <a:cubicBezTo>
                    <a:pt x="4707" y="64"/>
                    <a:pt x="4686" y="74"/>
                    <a:pt x="4629" y="113"/>
                  </a:cubicBezTo>
                  <a:lnTo>
                    <a:pt x="4935" y="327"/>
                  </a:lnTo>
                  <a:cubicBezTo>
                    <a:pt x="5223" y="521"/>
                    <a:pt x="5308" y="985"/>
                    <a:pt x="5083" y="1319"/>
                  </a:cubicBezTo>
                  <a:lnTo>
                    <a:pt x="1593" y="6503"/>
                  </a:lnTo>
                  <a:cubicBezTo>
                    <a:pt x="1435" y="6738"/>
                    <a:pt x="1191" y="6870"/>
                    <a:pt x="964" y="6870"/>
                  </a:cubicBezTo>
                  <a:cubicBezTo>
                    <a:pt x="857" y="6870"/>
                    <a:pt x="754" y="6841"/>
                    <a:pt x="665" y="6780"/>
                  </a:cubicBezTo>
                  <a:lnTo>
                    <a:pt x="521" y="6686"/>
                  </a:lnTo>
                  <a:cubicBezTo>
                    <a:pt x="240" y="6496"/>
                    <a:pt x="201" y="6063"/>
                    <a:pt x="429" y="5723"/>
                  </a:cubicBezTo>
                  <a:lnTo>
                    <a:pt x="1888" y="3554"/>
                  </a:lnTo>
                  <a:cubicBezTo>
                    <a:pt x="1906" y="3533"/>
                    <a:pt x="1913" y="3505"/>
                    <a:pt x="1909" y="3480"/>
                  </a:cubicBezTo>
                  <a:cubicBezTo>
                    <a:pt x="1906" y="3456"/>
                    <a:pt x="1892" y="3438"/>
                    <a:pt x="1870" y="3424"/>
                  </a:cubicBezTo>
                  <a:cubicBezTo>
                    <a:pt x="1857" y="3414"/>
                    <a:pt x="1841" y="3409"/>
                    <a:pt x="1826" y="3409"/>
                  </a:cubicBezTo>
                  <a:cubicBezTo>
                    <a:pt x="1799" y="3409"/>
                    <a:pt x="1772" y="3424"/>
                    <a:pt x="1754" y="3448"/>
                  </a:cubicBezTo>
                  <a:lnTo>
                    <a:pt x="289" y="5628"/>
                  </a:lnTo>
                  <a:cubicBezTo>
                    <a:pt x="1" y="6053"/>
                    <a:pt x="60" y="6598"/>
                    <a:pt x="419" y="6837"/>
                  </a:cubicBezTo>
                  <a:lnTo>
                    <a:pt x="563" y="6935"/>
                  </a:lnTo>
                  <a:cubicBezTo>
                    <a:pt x="679" y="7014"/>
                    <a:pt x="812" y="7051"/>
                    <a:pt x="949" y="7051"/>
                  </a:cubicBezTo>
                  <a:cubicBezTo>
                    <a:pt x="1236" y="7051"/>
                    <a:pt x="1538" y="6888"/>
                    <a:pt x="1733" y="6598"/>
                  </a:cubicBezTo>
                  <a:lnTo>
                    <a:pt x="5223" y="1413"/>
                  </a:lnTo>
                  <a:cubicBezTo>
                    <a:pt x="5508" y="985"/>
                    <a:pt x="5448" y="472"/>
                    <a:pt x="5090" y="229"/>
                  </a:cubicBezTo>
                  <a:lnTo>
                    <a:pt x="47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148741" y="4424161"/>
              <a:ext cx="176570" cy="224662"/>
            </a:xfrm>
            <a:custGeom>
              <a:avLst/>
              <a:gdLst/>
              <a:ahLst/>
              <a:cxnLst/>
              <a:rect l="l" t="t" r="r" b="b"/>
              <a:pathLst>
                <a:path w="5621" h="7152" extrusionOk="0">
                  <a:moveTo>
                    <a:pt x="4809" y="122"/>
                  </a:moveTo>
                  <a:lnTo>
                    <a:pt x="5118" y="326"/>
                  </a:lnTo>
                  <a:cubicBezTo>
                    <a:pt x="5452" y="551"/>
                    <a:pt x="5504" y="1039"/>
                    <a:pt x="5237" y="1436"/>
                  </a:cubicBezTo>
                  <a:lnTo>
                    <a:pt x="1747" y="6621"/>
                  </a:lnTo>
                  <a:cubicBezTo>
                    <a:pt x="1563" y="6895"/>
                    <a:pt x="1275" y="7050"/>
                    <a:pt x="1004" y="7050"/>
                  </a:cubicBezTo>
                  <a:cubicBezTo>
                    <a:pt x="877" y="7050"/>
                    <a:pt x="754" y="7016"/>
                    <a:pt x="647" y="6944"/>
                  </a:cubicBezTo>
                  <a:lnTo>
                    <a:pt x="503" y="6845"/>
                  </a:lnTo>
                  <a:cubicBezTo>
                    <a:pt x="166" y="6621"/>
                    <a:pt x="116" y="6111"/>
                    <a:pt x="387" y="5707"/>
                  </a:cubicBezTo>
                  <a:lnTo>
                    <a:pt x="1853" y="3528"/>
                  </a:lnTo>
                  <a:cubicBezTo>
                    <a:pt x="1860" y="3517"/>
                    <a:pt x="1871" y="3513"/>
                    <a:pt x="1882" y="3513"/>
                  </a:cubicBezTo>
                  <a:cubicBezTo>
                    <a:pt x="1896" y="3513"/>
                    <a:pt x="1910" y="3522"/>
                    <a:pt x="1912" y="3538"/>
                  </a:cubicBezTo>
                  <a:cubicBezTo>
                    <a:pt x="1916" y="3552"/>
                    <a:pt x="1912" y="3566"/>
                    <a:pt x="1902" y="3577"/>
                  </a:cubicBezTo>
                  <a:lnTo>
                    <a:pt x="443" y="5745"/>
                  </a:lnTo>
                  <a:cubicBezTo>
                    <a:pt x="197" y="6111"/>
                    <a:pt x="246" y="6571"/>
                    <a:pt x="549" y="6779"/>
                  </a:cubicBezTo>
                  <a:lnTo>
                    <a:pt x="693" y="6874"/>
                  </a:lnTo>
                  <a:cubicBezTo>
                    <a:pt x="790" y="6939"/>
                    <a:pt x="902" y="6970"/>
                    <a:pt x="1017" y="6970"/>
                  </a:cubicBezTo>
                  <a:cubicBezTo>
                    <a:pt x="1262" y="6970"/>
                    <a:pt x="1524" y="6830"/>
                    <a:pt x="1691" y="6582"/>
                  </a:cubicBezTo>
                  <a:lnTo>
                    <a:pt x="5178" y="1398"/>
                  </a:lnTo>
                  <a:cubicBezTo>
                    <a:pt x="5413" y="1046"/>
                    <a:pt x="5339" y="551"/>
                    <a:pt x="5019" y="336"/>
                  </a:cubicBezTo>
                  <a:lnTo>
                    <a:pt x="4770" y="164"/>
                  </a:lnTo>
                  <a:cubicBezTo>
                    <a:pt x="4784" y="150"/>
                    <a:pt x="4798" y="139"/>
                    <a:pt x="4809" y="122"/>
                  </a:cubicBezTo>
                  <a:close/>
                  <a:moveTo>
                    <a:pt x="4792" y="0"/>
                  </a:moveTo>
                  <a:cubicBezTo>
                    <a:pt x="4786" y="0"/>
                    <a:pt x="4779" y="1"/>
                    <a:pt x="4773" y="2"/>
                  </a:cubicBezTo>
                  <a:cubicBezTo>
                    <a:pt x="4759" y="6"/>
                    <a:pt x="4749" y="16"/>
                    <a:pt x="4742" y="30"/>
                  </a:cubicBezTo>
                  <a:cubicBezTo>
                    <a:pt x="4724" y="76"/>
                    <a:pt x="4710" y="83"/>
                    <a:pt x="4664" y="115"/>
                  </a:cubicBezTo>
                  <a:cubicBezTo>
                    <a:pt x="4650" y="125"/>
                    <a:pt x="4636" y="143"/>
                    <a:pt x="4636" y="161"/>
                  </a:cubicBezTo>
                  <a:cubicBezTo>
                    <a:pt x="4636" y="178"/>
                    <a:pt x="4640" y="196"/>
                    <a:pt x="4654" y="206"/>
                  </a:cubicBezTo>
                  <a:lnTo>
                    <a:pt x="4963" y="417"/>
                  </a:lnTo>
                  <a:cubicBezTo>
                    <a:pt x="5234" y="600"/>
                    <a:pt x="5297" y="1039"/>
                    <a:pt x="5097" y="1341"/>
                  </a:cubicBezTo>
                  <a:lnTo>
                    <a:pt x="1607" y="6526"/>
                  </a:lnTo>
                  <a:cubicBezTo>
                    <a:pt x="1459" y="6745"/>
                    <a:pt x="1231" y="6870"/>
                    <a:pt x="1019" y="6870"/>
                  </a:cubicBezTo>
                  <a:cubicBezTo>
                    <a:pt x="923" y="6870"/>
                    <a:pt x="829" y="6844"/>
                    <a:pt x="749" y="6789"/>
                  </a:cubicBezTo>
                  <a:lnTo>
                    <a:pt x="605" y="6694"/>
                  </a:lnTo>
                  <a:cubicBezTo>
                    <a:pt x="348" y="6522"/>
                    <a:pt x="313" y="6121"/>
                    <a:pt x="528" y="5802"/>
                  </a:cubicBezTo>
                  <a:lnTo>
                    <a:pt x="1986" y="3633"/>
                  </a:lnTo>
                  <a:cubicBezTo>
                    <a:pt x="2011" y="3601"/>
                    <a:pt x="2021" y="3563"/>
                    <a:pt x="2014" y="3521"/>
                  </a:cubicBezTo>
                  <a:cubicBezTo>
                    <a:pt x="2007" y="3485"/>
                    <a:pt x="1986" y="3454"/>
                    <a:pt x="1955" y="3433"/>
                  </a:cubicBezTo>
                  <a:cubicBezTo>
                    <a:pt x="1933" y="3417"/>
                    <a:pt x="1907" y="3410"/>
                    <a:pt x="1882" y="3410"/>
                  </a:cubicBezTo>
                  <a:cubicBezTo>
                    <a:pt x="1838" y="3410"/>
                    <a:pt x="1795" y="3431"/>
                    <a:pt x="1768" y="3471"/>
                  </a:cubicBezTo>
                  <a:lnTo>
                    <a:pt x="303" y="5650"/>
                  </a:lnTo>
                  <a:cubicBezTo>
                    <a:pt x="0" y="6100"/>
                    <a:pt x="64" y="6673"/>
                    <a:pt x="447" y="6930"/>
                  </a:cubicBezTo>
                  <a:lnTo>
                    <a:pt x="591" y="7028"/>
                  </a:lnTo>
                  <a:cubicBezTo>
                    <a:pt x="715" y="7112"/>
                    <a:pt x="858" y="7151"/>
                    <a:pt x="1004" y="7151"/>
                  </a:cubicBezTo>
                  <a:cubicBezTo>
                    <a:pt x="1308" y="7151"/>
                    <a:pt x="1628" y="6980"/>
                    <a:pt x="1832" y="6677"/>
                  </a:cubicBezTo>
                  <a:lnTo>
                    <a:pt x="5322" y="1493"/>
                  </a:lnTo>
                  <a:cubicBezTo>
                    <a:pt x="5620" y="1046"/>
                    <a:pt x="5557" y="498"/>
                    <a:pt x="5174" y="241"/>
                  </a:cubicBezTo>
                  <a:lnTo>
                    <a:pt x="4816" y="6"/>
                  </a:lnTo>
                  <a:cubicBezTo>
                    <a:pt x="4809" y="2"/>
                    <a:pt x="4801" y="0"/>
                    <a:pt x="4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5109319" y="4419417"/>
              <a:ext cx="200537" cy="276744"/>
            </a:xfrm>
            <a:custGeom>
              <a:avLst/>
              <a:gdLst/>
              <a:ahLst/>
              <a:cxnLst/>
              <a:rect l="l" t="t" r="r" b="b"/>
              <a:pathLst>
                <a:path w="6384" h="8810" extrusionOk="0">
                  <a:moveTo>
                    <a:pt x="5370" y="1"/>
                  </a:moveTo>
                  <a:cubicBezTo>
                    <a:pt x="5096" y="1"/>
                    <a:pt x="4865" y="119"/>
                    <a:pt x="4707" y="354"/>
                  </a:cubicBezTo>
                  <a:lnTo>
                    <a:pt x="335" y="6852"/>
                  </a:lnTo>
                  <a:cubicBezTo>
                    <a:pt x="1" y="7348"/>
                    <a:pt x="180" y="8054"/>
                    <a:pt x="732" y="8427"/>
                  </a:cubicBezTo>
                  <a:lnTo>
                    <a:pt x="964" y="8585"/>
                  </a:lnTo>
                  <a:cubicBezTo>
                    <a:pt x="1190" y="8737"/>
                    <a:pt x="1443" y="8810"/>
                    <a:pt x="1686" y="8810"/>
                  </a:cubicBezTo>
                  <a:cubicBezTo>
                    <a:pt x="2041" y="8810"/>
                    <a:pt x="2375" y="8654"/>
                    <a:pt x="2573" y="8360"/>
                  </a:cubicBezTo>
                  <a:lnTo>
                    <a:pt x="5167" y="4505"/>
                  </a:lnTo>
                  <a:cubicBezTo>
                    <a:pt x="5195" y="4462"/>
                    <a:pt x="5174" y="4417"/>
                    <a:pt x="5139" y="4392"/>
                  </a:cubicBezTo>
                  <a:cubicBezTo>
                    <a:pt x="5126" y="4383"/>
                    <a:pt x="5110" y="4379"/>
                    <a:pt x="5095" y="4379"/>
                  </a:cubicBezTo>
                  <a:cubicBezTo>
                    <a:pt x="5075" y="4379"/>
                    <a:pt x="5055" y="4387"/>
                    <a:pt x="5041" y="4403"/>
                  </a:cubicBezTo>
                  <a:lnTo>
                    <a:pt x="2436" y="8269"/>
                  </a:lnTo>
                  <a:cubicBezTo>
                    <a:pt x="2268" y="8522"/>
                    <a:pt x="1981" y="8655"/>
                    <a:pt x="1676" y="8655"/>
                  </a:cubicBezTo>
                  <a:cubicBezTo>
                    <a:pt x="1464" y="8655"/>
                    <a:pt x="1244" y="8591"/>
                    <a:pt x="1048" y="8459"/>
                  </a:cubicBezTo>
                  <a:lnTo>
                    <a:pt x="816" y="8300"/>
                  </a:lnTo>
                  <a:cubicBezTo>
                    <a:pt x="338" y="7981"/>
                    <a:pt x="180" y="7369"/>
                    <a:pt x="468" y="6944"/>
                  </a:cubicBezTo>
                  <a:lnTo>
                    <a:pt x="4840" y="445"/>
                  </a:lnTo>
                  <a:cubicBezTo>
                    <a:pt x="4971" y="252"/>
                    <a:pt x="5158" y="155"/>
                    <a:pt x="5383" y="155"/>
                  </a:cubicBezTo>
                  <a:cubicBezTo>
                    <a:pt x="5599" y="155"/>
                    <a:pt x="5849" y="245"/>
                    <a:pt x="6116" y="424"/>
                  </a:cubicBezTo>
                  <a:lnTo>
                    <a:pt x="6292" y="540"/>
                  </a:lnTo>
                  <a:cubicBezTo>
                    <a:pt x="6297" y="542"/>
                    <a:pt x="6302" y="545"/>
                    <a:pt x="6307" y="545"/>
                  </a:cubicBezTo>
                  <a:cubicBezTo>
                    <a:pt x="6309" y="545"/>
                    <a:pt x="6311" y="545"/>
                    <a:pt x="6313" y="543"/>
                  </a:cubicBezTo>
                  <a:cubicBezTo>
                    <a:pt x="6320" y="540"/>
                    <a:pt x="6327" y="536"/>
                    <a:pt x="6331" y="529"/>
                  </a:cubicBezTo>
                  <a:cubicBezTo>
                    <a:pt x="6338" y="501"/>
                    <a:pt x="6355" y="473"/>
                    <a:pt x="6376" y="452"/>
                  </a:cubicBezTo>
                  <a:cubicBezTo>
                    <a:pt x="6380" y="445"/>
                    <a:pt x="6383" y="438"/>
                    <a:pt x="6383" y="431"/>
                  </a:cubicBezTo>
                  <a:cubicBezTo>
                    <a:pt x="6383" y="424"/>
                    <a:pt x="6376" y="417"/>
                    <a:pt x="6373" y="413"/>
                  </a:cubicBezTo>
                  <a:lnTo>
                    <a:pt x="6201" y="297"/>
                  </a:lnTo>
                  <a:cubicBezTo>
                    <a:pt x="5905" y="99"/>
                    <a:pt x="5620" y="1"/>
                    <a:pt x="5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107560" y="4417815"/>
              <a:ext cx="203961" cy="279917"/>
            </a:xfrm>
            <a:custGeom>
              <a:avLst/>
              <a:gdLst/>
              <a:ahLst/>
              <a:cxnLst/>
              <a:rect l="l" t="t" r="r" b="b"/>
              <a:pathLst>
                <a:path w="6493" h="8911" extrusionOk="0">
                  <a:moveTo>
                    <a:pt x="5427" y="102"/>
                  </a:moveTo>
                  <a:cubicBezTo>
                    <a:pt x="5667" y="102"/>
                    <a:pt x="5942" y="198"/>
                    <a:pt x="6228" y="391"/>
                  </a:cubicBezTo>
                  <a:lnTo>
                    <a:pt x="6376" y="489"/>
                  </a:lnTo>
                  <a:cubicBezTo>
                    <a:pt x="6366" y="503"/>
                    <a:pt x="6359" y="517"/>
                    <a:pt x="6351" y="531"/>
                  </a:cubicBezTo>
                  <a:lnTo>
                    <a:pt x="6200" y="433"/>
                  </a:lnTo>
                  <a:cubicBezTo>
                    <a:pt x="5925" y="247"/>
                    <a:pt x="5664" y="155"/>
                    <a:pt x="5438" y="155"/>
                  </a:cubicBezTo>
                  <a:cubicBezTo>
                    <a:pt x="5198" y="155"/>
                    <a:pt x="4996" y="260"/>
                    <a:pt x="4854" y="468"/>
                  </a:cubicBezTo>
                  <a:lnTo>
                    <a:pt x="482" y="6967"/>
                  </a:lnTo>
                  <a:cubicBezTo>
                    <a:pt x="180" y="7417"/>
                    <a:pt x="341" y="8056"/>
                    <a:pt x="844" y="8394"/>
                  </a:cubicBezTo>
                  <a:lnTo>
                    <a:pt x="1076" y="8552"/>
                  </a:lnTo>
                  <a:cubicBezTo>
                    <a:pt x="1280" y="8689"/>
                    <a:pt x="1510" y="8755"/>
                    <a:pt x="1731" y="8755"/>
                  </a:cubicBezTo>
                  <a:cubicBezTo>
                    <a:pt x="2052" y="8755"/>
                    <a:pt x="2355" y="8615"/>
                    <a:pt x="2535" y="8348"/>
                  </a:cubicBezTo>
                  <a:lnTo>
                    <a:pt x="5135" y="4482"/>
                  </a:lnTo>
                  <a:cubicBezTo>
                    <a:pt x="5139" y="4480"/>
                    <a:pt x="5144" y="4478"/>
                    <a:pt x="5150" y="4478"/>
                  </a:cubicBezTo>
                  <a:cubicBezTo>
                    <a:pt x="5156" y="4478"/>
                    <a:pt x="5162" y="4480"/>
                    <a:pt x="5167" y="4485"/>
                  </a:cubicBezTo>
                  <a:cubicBezTo>
                    <a:pt x="5174" y="4489"/>
                    <a:pt x="5192" y="4506"/>
                    <a:pt x="5178" y="4527"/>
                  </a:cubicBezTo>
                  <a:lnTo>
                    <a:pt x="2587" y="8383"/>
                  </a:lnTo>
                  <a:cubicBezTo>
                    <a:pt x="2398" y="8662"/>
                    <a:pt x="2079" y="8809"/>
                    <a:pt x="1741" y="8809"/>
                  </a:cubicBezTo>
                  <a:cubicBezTo>
                    <a:pt x="1507" y="8809"/>
                    <a:pt x="1264" y="8739"/>
                    <a:pt x="1048" y="8594"/>
                  </a:cubicBezTo>
                  <a:lnTo>
                    <a:pt x="816" y="8436"/>
                  </a:lnTo>
                  <a:cubicBezTo>
                    <a:pt x="285" y="8081"/>
                    <a:pt x="113" y="7406"/>
                    <a:pt x="433" y="6931"/>
                  </a:cubicBezTo>
                  <a:lnTo>
                    <a:pt x="4801" y="433"/>
                  </a:lnTo>
                  <a:cubicBezTo>
                    <a:pt x="4951" y="212"/>
                    <a:pt x="5169" y="102"/>
                    <a:pt x="5427" y="102"/>
                  </a:cubicBezTo>
                  <a:close/>
                  <a:moveTo>
                    <a:pt x="5427" y="1"/>
                  </a:moveTo>
                  <a:cubicBezTo>
                    <a:pt x="5137" y="1"/>
                    <a:pt x="4890" y="128"/>
                    <a:pt x="4721" y="380"/>
                  </a:cubicBezTo>
                  <a:lnTo>
                    <a:pt x="348" y="6875"/>
                  </a:lnTo>
                  <a:cubicBezTo>
                    <a:pt x="0" y="7395"/>
                    <a:pt x="183" y="8130"/>
                    <a:pt x="760" y="8520"/>
                  </a:cubicBezTo>
                  <a:lnTo>
                    <a:pt x="992" y="8678"/>
                  </a:lnTo>
                  <a:cubicBezTo>
                    <a:pt x="1225" y="8835"/>
                    <a:pt x="1487" y="8910"/>
                    <a:pt x="1739" y="8910"/>
                  </a:cubicBezTo>
                  <a:cubicBezTo>
                    <a:pt x="2111" y="8910"/>
                    <a:pt x="2462" y="8747"/>
                    <a:pt x="2672" y="8439"/>
                  </a:cubicBezTo>
                  <a:lnTo>
                    <a:pt x="5265" y="4584"/>
                  </a:lnTo>
                  <a:cubicBezTo>
                    <a:pt x="5308" y="4517"/>
                    <a:pt x="5279" y="4440"/>
                    <a:pt x="5223" y="4401"/>
                  </a:cubicBezTo>
                  <a:cubicBezTo>
                    <a:pt x="5201" y="4386"/>
                    <a:pt x="5177" y="4379"/>
                    <a:pt x="5153" y="4379"/>
                  </a:cubicBezTo>
                  <a:cubicBezTo>
                    <a:pt x="5119" y="4379"/>
                    <a:pt x="5085" y="4393"/>
                    <a:pt x="5058" y="4422"/>
                  </a:cubicBezTo>
                  <a:lnTo>
                    <a:pt x="2454" y="8292"/>
                  </a:lnTo>
                  <a:cubicBezTo>
                    <a:pt x="2292" y="8530"/>
                    <a:pt x="2021" y="8656"/>
                    <a:pt x="1732" y="8656"/>
                  </a:cubicBezTo>
                  <a:cubicBezTo>
                    <a:pt x="1530" y="8656"/>
                    <a:pt x="1320" y="8594"/>
                    <a:pt x="1132" y="8467"/>
                  </a:cubicBezTo>
                  <a:lnTo>
                    <a:pt x="900" y="8313"/>
                  </a:lnTo>
                  <a:cubicBezTo>
                    <a:pt x="443" y="8003"/>
                    <a:pt x="296" y="7427"/>
                    <a:pt x="566" y="7023"/>
                  </a:cubicBezTo>
                  <a:lnTo>
                    <a:pt x="4939" y="524"/>
                  </a:lnTo>
                  <a:cubicBezTo>
                    <a:pt x="5059" y="347"/>
                    <a:pt x="5233" y="258"/>
                    <a:pt x="5442" y="258"/>
                  </a:cubicBezTo>
                  <a:cubicBezTo>
                    <a:pt x="5648" y="258"/>
                    <a:pt x="5888" y="345"/>
                    <a:pt x="6144" y="517"/>
                  </a:cubicBezTo>
                  <a:lnTo>
                    <a:pt x="6320" y="633"/>
                  </a:lnTo>
                  <a:cubicBezTo>
                    <a:pt x="6334" y="643"/>
                    <a:pt x="6350" y="647"/>
                    <a:pt x="6365" y="647"/>
                  </a:cubicBezTo>
                  <a:cubicBezTo>
                    <a:pt x="6372" y="647"/>
                    <a:pt x="6380" y="646"/>
                    <a:pt x="6387" y="644"/>
                  </a:cubicBezTo>
                  <a:cubicBezTo>
                    <a:pt x="6408" y="637"/>
                    <a:pt x="6425" y="619"/>
                    <a:pt x="6432" y="594"/>
                  </a:cubicBezTo>
                  <a:cubicBezTo>
                    <a:pt x="6443" y="573"/>
                    <a:pt x="6453" y="556"/>
                    <a:pt x="6471" y="535"/>
                  </a:cubicBezTo>
                  <a:cubicBezTo>
                    <a:pt x="6485" y="517"/>
                    <a:pt x="6492" y="496"/>
                    <a:pt x="6489" y="475"/>
                  </a:cubicBezTo>
                  <a:cubicBezTo>
                    <a:pt x="6485" y="454"/>
                    <a:pt x="6474" y="433"/>
                    <a:pt x="6457" y="422"/>
                  </a:cubicBezTo>
                  <a:lnTo>
                    <a:pt x="6285" y="306"/>
                  </a:lnTo>
                  <a:cubicBezTo>
                    <a:pt x="5981" y="102"/>
                    <a:pt x="5687" y="1"/>
                    <a:pt x="54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6"/>
          <p:cNvGrpSpPr/>
          <p:nvPr/>
        </p:nvGrpSpPr>
        <p:grpSpPr>
          <a:xfrm>
            <a:off x="931464" y="72556"/>
            <a:ext cx="254064" cy="313340"/>
            <a:chOff x="2700514" y="4184106"/>
            <a:chExt cx="254064" cy="313340"/>
          </a:xfrm>
        </p:grpSpPr>
        <p:sp>
          <p:nvSpPr>
            <p:cNvPr id="330" name="Google Shape;330;p6"/>
            <p:cNvSpPr/>
            <p:nvPr/>
          </p:nvSpPr>
          <p:spPr>
            <a:xfrm>
              <a:off x="2700514" y="4322101"/>
              <a:ext cx="131744" cy="175345"/>
            </a:xfrm>
            <a:custGeom>
              <a:avLst/>
              <a:gdLst/>
              <a:ahLst/>
              <a:cxnLst/>
              <a:rect l="l" t="t" r="r" b="b"/>
              <a:pathLst>
                <a:path w="4194" h="5582" extrusionOk="0">
                  <a:moveTo>
                    <a:pt x="3195" y="0"/>
                  </a:moveTo>
                  <a:lnTo>
                    <a:pt x="0" y="5582"/>
                  </a:lnTo>
                  <a:lnTo>
                    <a:pt x="4193" y="710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2817871" y="4184106"/>
              <a:ext cx="136707" cy="103316"/>
            </a:xfrm>
            <a:custGeom>
              <a:avLst/>
              <a:gdLst/>
              <a:ahLst/>
              <a:cxnLst/>
              <a:rect l="l" t="t" r="r" b="b"/>
              <a:pathLst>
                <a:path w="4352" h="3289" extrusionOk="0">
                  <a:moveTo>
                    <a:pt x="541" y="0"/>
                  </a:moveTo>
                  <a:cubicBezTo>
                    <a:pt x="392" y="0"/>
                    <a:pt x="246" y="70"/>
                    <a:pt x="151" y="200"/>
                  </a:cubicBezTo>
                  <a:cubicBezTo>
                    <a:pt x="0" y="415"/>
                    <a:pt x="50" y="713"/>
                    <a:pt x="264" y="865"/>
                  </a:cubicBezTo>
                  <a:lnTo>
                    <a:pt x="3533" y="3198"/>
                  </a:lnTo>
                  <a:cubicBezTo>
                    <a:pt x="3617" y="3259"/>
                    <a:pt x="3715" y="3288"/>
                    <a:pt x="3811" y="3288"/>
                  </a:cubicBezTo>
                  <a:cubicBezTo>
                    <a:pt x="3960" y="3288"/>
                    <a:pt x="4105" y="3219"/>
                    <a:pt x="4197" y="3089"/>
                  </a:cubicBezTo>
                  <a:cubicBezTo>
                    <a:pt x="4352" y="2875"/>
                    <a:pt x="4302" y="2576"/>
                    <a:pt x="4088" y="2422"/>
                  </a:cubicBezTo>
                  <a:lnTo>
                    <a:pt x="816" y="88"/>
                  </a:lnTo>
                  <a:cubicBezTo>
                    <a:pt x="732" y="29"/>
                    <a:pt x="636" y="0"/>
                    <a:pt x="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2724576" y="4314719"/>
              <a:ext cx="136833" cy="103221"/>
            </a:xfrm>
            <a:custGeom>
              <a:avLst/>
              <a:gdLst/>
              <a:ahLst/>
              <a:cxnLst/>
              <a:rect l="l" t="t" r="r" b="b"/>
              <a:pathLst>
                <a:path w="4356" h="3286" extrusionOk="0">
                  <a:moveTo>
                    <a:pt x="543" y="0"/>
                  </a:moveTo>
                  <a:cubicBezTo>
                    <a:pt x="394" y="0"/>
                    <a:pt x="247" y="69"/>
                    <a:pt x="155" y="200"/>
                  </a:cubicBezTo>
                  <a:cubicBezTo>
                    <a:pt x="0" y="415"/>
                    <a:pt x="50" y="710"/>
                    <a:pt x="264" y="864"/>
                  </a:cubicBezTo>
                  <a:lnTo>
                    <a:pt x="3536" y="3198"/>
                  </a:lnTo>
                  <a:cubicBezTo>
                    <a:pt x="3620" y="3257"/>
                    <a:pt x="3717" y="3286"/>
                    <a:pt x="3812" y="3286"/>
                  </a:cubicBezTo>
                  <a:cubicBezTo>
                    <a:pt x="3961" y="3286"/>
                    <a:pt x="4108" y="3216"/>
                    <a:pt x="4200" y="3086"/>
                  </a:cubicBezTo>
                  <a:cubicBezTo>
                    <a:pt x="4355" y="2871"/>
                    <a:pt x="4306" y="2576"/>
                    <a:pt x="4088" y="2421"/>
                  </a:cubicBezTo>
                  <a:lnTo>
                    <a:pt x="819" y="88"/>
                  </a:lnTo>
                  <a:cubicBezTo>
                    <a:pt x="736" y="29"/>
                    <a:pt x="639" y="0"/>
                    <a:pt x="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751402" y="4205718"/>
              <a:ext cx="176790" cy="190266"/>
            </a:xfrm>
            <a:custGeom>
              <a:avLst/>
              <a:gdLst/>
              <a:ahLst/>
              <a:cxnLst/>
              <a:rect l="l" t="t" r="r" b="b"/>
              <a:pathLst>
                <a:path w="5628" h="6057" extrusionOk="0">
                  <a:moveTo>
                    <a:pt x="2967" y="1"/>
                  </a:moveTo>
                  <a:lnTo>
                    <a:pt x="0" y="4155"/>
                  </a:lnTo>
                  <a:lnTo>
                    <a:pt x="2661" y="6057"/>
                  </a:lnTo>
                  <a:lnTo>
                    <a:pt x="5628" y="1899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6"/>
          <p:cNvGrpSpPr/>
          <p:nvPr/>
        </p:nvGrpSpPr>
        <p:grpSpPr>
          <a:xfrm rot="-5400000">
            <a:off x="7939334" y="4598947"/>
            <a:ext cx="225985" cy="540514"/>
            <a:chOff x="5273600" y="602550"/>
            <a:chExt cx="155050" cy="370850"/>
          </a:xfrm>
        </p:grpSpPr>
        <p:sp>
          <p:nvSpPr>
            <p:cNvPr id="335" name="Google Shape;335;p6"/>
            <p:cNvSpPr/>
            <p:nvPr/>
          </p:nvSpPr>
          <p:spPr>
            <a:xfrm>
              <a:off x="527360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527360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527360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527360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527360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527360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5339675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5339675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5339675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5339675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5339675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5339675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540575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540575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540575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540575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540575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540575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6"/>
          <p:cNvGrpSpPr/>
          <p:nvPr/>
        </p:nvGrpSpPr>
        <p:grpSpPr>
          <a:xfrm>
            <a:off x="8571461" y="4471506"/>
            <a:ext cx="137078" cy="137078"/>
            <a:chOff x="2495900" y="1640275"/>
            <a:chExt cx="94050" cy="94050"/>
          </a:xfrm>
        </p:grpSpPr>
        <p:sp>
          <p:nvSpPr>
            <p:cNvPr id="354" name="Google Shape;354;p6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6"/>
          <p:cNvGrpSpPr/>
          <p:nvPr/>
        </p:nvGrpSpPr>
        <p:grpSpPr>
          <a:xfrm rot="-5400000">
            <a:off x="-48541" y="1189772"/>
            <a:ext cx="225985" cy="540514"/>
            <a:chOff x="5273600" y="602550"/>
            <a:chExt cx="155050" cy="370850"/>
          </a:xfrm>
        </p:grpSpPr>
        <p:sp>
          <p:nvSpPr>
            <p:cNvPr id="357" name="Google Shape;357;p6"/>
            <p:cNvSpPr/>
            <p:nvPr/>
          </p:nvSpPr>
          <p:spPr>
            <a:xfrm>
              <a:off x="527360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527360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527360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527360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527360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527360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5339675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339675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5339675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339675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339675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5339675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540575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540575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540575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540575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540575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540575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9pPr>
          </a:lstStyle>
          <a:p>
            <a:endParaRPr/>
          </a:p>
        </p:txBody>
      </p:sp>
      <p:sp>
        <p:nvSpPr>
          <p:cNvPr id="376" name="Google Shape;376;p6"/>
          <p:cNvSpPr/>
          <p:nvPr/>
        </p:nvSpPr>
        <p:spPr>
          <a:xfrm rot="-1940348" flipH="1">
            <a:off x="7089670" y="-3183437"/>
            <a:ext cx="5057283" cy="4099769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rgbClr val="21252B">
              <a:alpha val="4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title"/>
          </p:nvPr>
        </p:nvSpPr>
        <p:spPr>
          <a:xfrm>
            <a:off x="763375" y="1395894"/>
            <a:ext cx="3487800" cy="107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9" name="Google Shape;379;p7"/>
          <p:cNvSpPr txBox="1">
            <a:spLocks noGrp="1"/>
          </p:cNvSpPr>
          <p:nvPr>
            <p:ph type="subTitle" idx="1"/>
          </p:nvPr>
        </p:nvSpPr>
        <p:spPr>
          <a:xfrm>
            <a:off x="763375" y="2424906"/>
            <a:ext cx="3487800" cy="13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0" name="Google Shape;380;p7"/>
          <p:cNvGrpSpPr/>
          <p:nvPr/>
        </p:nvGrpSpPr>
        <p:grpSpPr>
          <a:xfrm>
            <a:off x="239369" y="3994323"/>
            <a:ext cx="459131" cy="884511"/>
            <a:chOff x="1116368" y="2559603"/>
            <a:chExt cx="115229" cy="221988"/>
          </a:xfrm>
        </p:grpSpPr>
        <p:sp>
          <p:nvSpPr>
            <p:cNvPr id="381" name="Google Shape;381;p7"/>
            <p:cNvSpPr/>
            <p:nvPr/>
          </p:nvSpPr>
          <p:spPr>
            <a:xfrm>
              <a:off x="1117551" y="2582467"/>
              <a:ext cx="52988" cy="130184"/>
            </a:xfrm>
            <a:custGeom>
              <a:avLst/>
              <a:gdLst/>
              <a:ahLst/>
              <a:cxnLst/>
              <a:rect l="l" t="t" r="r" b="b"/>
              <a:pathLst>
                <a:path w="1970" h="4840" extrusionOk="0">
                  <a:moveTo>
                    <a:pt x="535" y="0"/>
                  </a:moveTo>
                  <a:lnTo>
                    <a:pt x="1" y="165"/>
                  </a:lnTo>
                  <a:lnTo>
                    <a:pt x="1438" y="4840"/>
                  </a:lnTo>
                  <a:lnTo>
                    <a:pt x="1969" y="4678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152251" y="2561082"/>
              <a:ext cx="14982" cy="131636"/>
            </a:xfrm>
            <a:custGeom>
              <a:avLst/>
              <a:gdLst/>
              <a:ahLst/>
              <a:cxnLst/>
              <a:rect l="l" t="t" r="r" b="b"/>
              <a:pathLst>
                <a:path w="557" h="4894" extrusionOk="0">
                  <a:moveTo>
                    <a:pt x="1" y="1"/>
                  </a:moveTo>
                  <a:lnTo>
                    <a:pt x="1" y="4893"/>
                  </a:lnTo>
                  <a:lnTo>
                    <a:pt x="556" y="4893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179472" y="2595512"/>
              <a:ext cx="14982" cy="131609"/>
            </a:xfrm>
            <a:custGeom>
              <a:avLst/>
              <a:gdLst/>
              <a:ahLst/>
              <a:cxnLst/>
              <a:rect l="l" t="t" r="r" b="b"/>
              <a:pathLst>
                <a:path w="557" h="4893" extrusionOk="0">
                  <a:moveTo>
                    <a:pt x="1" y="0"/>
                  </a:moveTo>
                  <a:lnTo>
                    <a:pt x="1" y="4893"/>
                  </a:lnTo>
                  <a:lnTo>
                    <a:pt x="556" y="489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123980" y="2633977"/>
              <a:ext cx="107617" cy="147613"/>
            </a:xfrm>
            <a:custGeom>
              <a:avLst/>
              <a:gdLst/>
              <a:ahLst/>
              <a:cxnLst/>
              <a:rect l="l" t="t" r="r" b="b"/>
              <a:pathLst>
                <a:path w="4001" h="5488" extrusionOk="0">
                  <a:moveTo>
                    <a:pt x="1" y="1"/>
                  </a:moveTo>
                  <a:lnTo>
                    <a:pt x="440" y="5343"/>
                  </a:lnTo>
                  <a:lnTo>
                    <a:pt x="3241" y="5487"/>
                  </a:lnTo>
                  <a:lnTo>
                    <a:pt x="4001" y="2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151228" y="2559603"/>
              <a:ext cx="17914" cy="5003"/>
            </a:xfrm>
            <a:custGeom>
              <a:avLst/>
              <a:gdLst/>
              <a:ahLst/>
              <a:cxnLst/>
              <a:rect l="l" t="t" r="r" b="b"/>
              <a:pathLst>
                <a:path w="666" h="186" extrusionOk="0">
                  <a:moveTo>
                    <a:pt x="567" y="1"/>
                  </a:moveTo>
                  <a:cubicBezTo>
                    <a:pt x="561" y="1"/>
                    <a:pt x="555" y="1"/>
                    <a:pt x="548" y="3"/>
                  </a:cubicBezTo>
                  <a:cubicBezTo>
                    <a:pt x="446" y="32"/>
                    <a:pt x="341" y="48"/>
                    <a:pt x="237" y="48"/>
                  </a:cubicBezTo>
                  <a:cubicBezTo>
                    <a:pt x="191" y="48"/>
                    <a:pt x="144" y="45"/>
                    <a:pt x="98" y="38"/>
                  </a:cubicBezTo>
                  <a:cubicBezTo>
                    <a:pt x="92" y="37"/>
                    <a:pt x="86" y="36"/>
                    <a:pt x="80" y="36"/>
                  </a:cubicBezTo>
                  <a:cubicBezTo>
                    <a:pt x="48" y="36"/>
                    <a:pt x="19" y="52"/>
                    <a:pt x="11" y="87"/>
                  </a:cubicBezTo>
                  <a:cubicBezTo>
                    <a:pt x="0" y="119"/>
                    <a:pt x="21" y="168"/>
                    <a:pt x="60" y="172"/>
                  </a:cubicBezTo>
                  <a:cubicBezTo>
                    <a:pt x="124" y="181"/>
                    <a:pt x="189" y="186"/>
                    <a:pt x="254" y="186"/>
                  </a:cubicBezTo>
                  <a:cubicBezTo>
                    <a:pt x="366" y="186"/>
                    <a:pt x="478" y="171"/>
                    <a:pt x="587" y="140"/>
                  </a:cubicBezTo>
                  <a:cubicBezTo>
                    <a:pt x="665" y="117"/>
                    <a:pt x="64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1142998" y="2571546"/>
              <a:ext cx="10651" cy="53418"/>
            </a:xfrm>
            <a:custGeom>
              <a:avLst/>
              <a:gdLst/>
              <a:ahLst/>
              <a:cxnLst/>
              <a:rect l="l" t="t" r="r" b="b"/>
              <a:pathLst>
                <a:path w="396" h="1986" extrusionOk="0">
                  <a:moveTo>
                    <a:pt x="290" y="0"/>
                  </a:moveTo>
                  <a:cubicBezTo>
                    <a:pt x="285" y="0"/>
                    <a:pt x="280" y="1"/>
                    <a:pt x="274" y="2"/>
                  </a:cubicBezTo>
                  <a:cubicBezTo>
                    <a:pt x="229" y="12"/>
                    <a:pt x="180" y="23"/>
                    <a:pt x="134" y="34"/>
                  </a:cubicBezTo>
                  <a:cubicBezTo>
                    <a:pt x="109" y="37"/>
                    <a:pt x="88" y="58"/>
                    <a:pt x="85" y="83"/>
                  </a:cubicBezTo>
                  <a:cubicBezTo>
                    <a:pt x="46" y="251"/>
                    <a:pt x="49" y="427"/>
                    <a:pt x="46" y="596"/>
                  </a:cubicBezTo>
                  <a:cubicBezTo>
                    <a:pt x="39" y="782"/>
                    <a:pt x="32" y="968"/>
                    <a:pt x="25" y="1155"/>
                  </a:cubicBezTo>
                  <a:cubicBezTo>
                    <a:pt x="18" y="1341"/>
                    <a:pt x="11" y="1524"/>
                    <a:pt x="4" y="1710"/>
                  </a:cubicBezTo>
                  <a:cubicBezTo>
                    <a:pt x="0" y="1824"/>
                    <a:pt x="19" y="1985"/>
                    <a:pt x="161" y="1985"/>
                  </a:cubicBezTo>
                  <a:cubicBezTo>
                    <a:pt x="168" y="1985"/>
                    <a:pt x="175" y="1985"/>
                    <a:pt x="183" y="1984"/>
                  </a:cubicBezTo>
                  <a:cubicBezTo>
                    <a:pt x="269" y="1977"/>
                    <a:pt x="271" y="1843"/>
                    <a:pt x="189" y="1843"/>
                  </a:cubicBezTo>
                  <a:cubicBezTo>
                    <a:pt x="187" y="1843"/>
                    <a:pt x="185" y="1843"/>
                    <a:pt x="183" y="1844"/>
                  </a:cubicBezTo>
                  <a:cubicBezTo>
                    <a:pt x="182" y="1844"/>
                    <a:pt x="181" y="1844"/>
                    <a:pt x="180" y="1844"/>
                  </a:cubicBezTo>
                  <a:cubicBezTo>
                    <a:pt x="121" y="1844"/>
                    <a:pt x="148" y="1653"/>
                    <a:pt x="148" y="1626"/>
                  </a:cubicBezTo>
                  <a:cubicBezTo>
                    <a:pt x="151" y="1555"/>
                    <a:pt x="151" y="1485"/>
                    <a:pt x="155" y="1415"/>
                  </a:cubicBezTo>
                  <a:cubicBezTo>
                    <a:pt x="162" y="1271"/>
                    <a:pt x="165" y="1123"/>
                    <a:pt x="172" y="979"/>
                  </a:cubicBezTo>
                  <a:cubicBezTo>
                    <a:pt x="176" y="842"/>
                    <a:pt x="180" y="701"/>
                    <a:pt x="187" y="561"/>
                  </a:cubicBezTo>
                  <a:cubicBezTo>
                    <a:pt x="190" y="427"/>
                    <a:pt x="187" y="290"/>
                    <a:pt x="210" y="158"/>
                  </a:cubicBezTo>
                  <a:lnTo>
                    <a:pt x="210" y="158"/>
                  </a:lnTo>
                  <a:cubicBezTo>
                    <a:pt x="244" y="151"/>
                    <a:pt x="278" y="143"/>
                    <a:pt x="313" y="135"/>
                  </a:cubicBezTo>
                  <a:cubicBezTo>
                    <a:pt x="396" y="119"/>
                    <a:pt x="367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149991" y="2617004"/>
              <a:ext cx="19124" cy="4707"/>
            </a:xfrm>
            <a:custGeom>
              <a:avLst/>
              <a:gdLst/>
              <a:ahLst/>
              <a:cxnLst/>
              <a:rect l="l" t="t" r="r" b="b"/>
              <a:pathLst>
                <a:path w="711" h="175" extrusionOk="0">
                  <a:moveTo>
                    <a:pt x="80" y="1"/>
                  </a:moveTo>
                  <a:cubicBezTo>
                    <a:pt x="50" y="1"/>
                    <a:pt x="20" y="19"/>
                    <a:pt x="11" y="52"/>
                  </a:cubicBezTo>
                  <a:cubicBezTo>
                    <a:pt x="0" y="83"/>
                    <a:pt x="21" y="129"/>
                    <a:pt x="60" y="136"/>
                  </a:cubicBezTo>
                  <a:cubicBezTo>
                    <a:pt x="185" y="162"/>
                    <a:pt x="314" y="175"/>
                    <a:pt x="442" y="175"/>
                  </a:cubicBezTo>
                  <a:cubicBezTo>
                    <a:pt x="508" y="175"/>
                    <a:pt x="574" y="171"/>
                    <a:pt x="640" y="164"/>
                  </a:cubicBezTo>
                  <a:cubicBezTo>
                    <a:pt x="679" y="161"/>
                    <a:pt x="710" y="136"/>
                    <a:pt x="710" y="94"/>
                  </a:cubicBezTo>
                  <a:cubicBezTo>
                    <a:pt x="710" y="60"/>
                    <a:pt x="681" y="23"/>
                    <a:pt x="645" y="23"/>
                  </a:cubicBezTo>
                  <a:cubicBezTo>
                    <a:pt x="643" y="23"/>
                    <a:pt x="642" y="23"/>
                    <a:pt x="640" y="24"/>
                  </a:cubicBezTo>
                  <a:cubicBezTo>
                    <a:pt x="571" y="31"/>
                    <a:pt x="503" y="35"/>
                    <a:pt x="435" y="35"/>
                  </a:cubicBezTo>
                  <a:cubicBezTo>
                    <a:pt x="321" y="35"/>
                    <a:pt x="207" y="24"/>
                    <a:pt x="95" y="2"/>
                  </a:cubicBezTo>
                  <a:cubicBezTo>
                    <a:pt x="90" y="1"/>
                    <a:pt x="85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1151040" y="2610011"/>
              <a:ext cx="16650" cy="4384"/>
            </a:xfrm>
            <a:custGeom>
              <a:avLst/>
              <a:gdLst/>
              <a:ahLst/>
              <a:cxnLst/>
              <a:rect l="l" t="t" r="r" b="b"/>
              <a:pathLst>
                <a:path w="619" h="163" extrusionOk="0">
                  <a:moveTo>
                    <a:pt x="540" y="1"/>
                  </a:moveTo>
                  <a:cubicBezTo>
                    <a:pt x="535" y="1"/>
                    <a:pt x="529" y="1"/>
                    <a:pt x="524" y="2"/>
                  </a:cubicBezTo>
                  <a:cubicBezTo>
                    <a:pt x="438" y="17"/>
                    <a:pt x="349" y="24"/>
                    <a:pt x="260" y="24"/>
                  </a:cubicBezTo>
                  <a:cubicBezTo>
                    <a:pt x="197" y="24"/>
                    <a:pt x="133" y="20"/>
                    <a:pt x="70" y="13"/>
                  </a:cubicBezTo>
                  <a:cubicBezTo>
                    <a:pt x="67" y="12"/>
                    <a:pt x="65" y="12"/>
                    <a:pt x="62" y="12"/>
                  </a:cubicBezTo>
                  <a:cubicBezTo>
                    <a:pt x="27" y="12"/>
                    <a:pt x="0" y="51"/>
                    <a:pt x="0" y="83"/>
                  </a:cubicBezTo>
                  <a:cubicBezTo>
                    <a:pt x="0" y="122"/>
                    <a:pt x="32" y="146"/>
                    <a:pt x="70" y="150"/>
                  </a:cubicBezTo>
                  <a:cubicBezTo>
                    <a:pt x="135" y="158"/>
                    <a:pt x="201" y="162"/>
                    <a:pt x="266" y="162"/>
                  </a:cubicBezTo>
                  <a:cubicBezTo>
                    <a:pt x="365" y="162"/>
                    <a:pt x="464" y="153"/>
                    <a:pt x="562" y="136"/>
                  </a:cubicBezTo>
                  <a:cubicBezTo>
                    <a:pt x="598" y="129"/>
                    <a:pt x="619" y="83"/>
                    <a:pt x="612" y="52"/>
                  </a:cubicBezTo>
                  <a:cubicBezTo>
                    <a:pt x="603" y="18"/>
                    <a:pt x="573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1129952" y="2624617"/>
              <a:ext cx="14014" cy="6509"/>
            </a:xfrm>
            <a:custGeom>
              <a:avLst/>
              <a:gdLst/>
              <a:ahLst/>
              <a:cxnLst/>
              <a:rect l="l" t="t" r="r" b="b"/>
              <a:pathLst>
                <a:path w="521" h="242" extrusionOk="0">
                  <a:moveTo>
                    <a:pt x="443" y="0"/>
                  </a:moveTo>
                  <a:cubicBezTo>
                    <a:pt x="436" y="0"/>
                    <a:pt x="429" y="2"/>
                    <a:pt x="422" y="4"/>
                  </a:cubicBezTo>
                  <a:cubicBezTo>
                    <a:pt x="306" y="46"/>
                    <a:pt x="183" y="78"/>
                    <a:pt x="60" y="106"/>
                  </a:cubicBezTo>
                  <a:cubicBezTo>
                    <a:pt x="25" y="113"/>
                    <a:pt x="0" y="155"/>
                    <a:pt x="11" y="190"/>
                  </a:cubicBezTo>
                  <a:cubicBezTo>
                    <a:pt x="23" y="224"/>
                    <a:pt x="50" y="241"/>
                    <a:pt x="82" y="241"/>
                  </a:cubicBezTo>
                  <a:cubicBezTo>
                    <a:pt x="88" y="241"/>
                    <a:pt x="93" y="241"/>
                    <a:pt x="99" y="240"/>
                  </a:cubicBezTo>
                  <a:cubicBezTo>
                    <a:pt x="222" y="215"/>
                    <a:pt x="341" y="180"/>
                    <a:pt x="461" y="138"/>
                  </a:cubicBezTo>
                  <a:cubicBezTo>
                    <a:pt x="496" y="127"/>
                    <a:pt x="520" y="88"/>
                    <a:pt x="510" y="53"/>
                  </a:cubicBezTo>
                  <a:cubicBezTo>
                    <a:pt x="501" y="25"/>
                    <a:pt x="474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1116368" y="2582090"/>
              <a:ext cx="18801" cy="8957"/>
            </a:xfrm>
            <a:custGeom>
              <a:avLst/>
              <a:gdLst/>
              <a:ahLst/>
              <a:cxnLst/>
              <a:rect l="l" t="t" r="r" b="b"/>
              <a:pathLst>
                <a:path w="699" h="333" extrusionOk="0">
                  <a:moveTo>
                    <a:pt x="570" y="75"/>
                  </a:moveTo>
                  <a:cubicBezTo>
                    <a:pt x="570" y="75"/>
                    <a:pt x="568" y="76"/>
                    <a:pt x="563" y="80"/>
                  </a:cubicBezTo>
                  <a:lnTo>
                    <a:pt x="563" y="80"/>
                  </a:lnTo>
                  <a:cubicBezTo>
                    <a:pt x="564" y="79"/>
                    <a:pt x="564" y="78"/>
                    <a:pt x="565" y="77"/>
                  </a:cubicBezTo>
                  <a:cubicBezTo>
                    <a:pt x="568" y="76"/>
                    <a:pt x="570" y="75"/>
                    <a:pt x="570" y="75"/>
                  </a:cubicBezTo>
                  <a:close/>
                  <a:moveTo>
                    <a:pt x="563" y="0"/>
                  </a:moveTo>
                  <a:cubicBezTo>
                    <a:pt x="534" y="0"/>
                    <a:pt x="503" y="6"/>
                    <a:pt x="474" y="11"/>
                  </a:cubicBezTo>
                  <a:cubicBezTo>
                    <a:pt x="431" y="18"/>
                    <a:pt x="386" y="28"/>
                    <a:pt x="344" y="39"/>
                  </a:cubicBezTo>
                  <a:cubicBezTo>
                    <a:pt x="242" y="70"/>
                    <a:pt x="147" y="112"/>
                    <a:pt x="55" y="169"/>
                  </a:cubicBezTo>
                  <a:cubicBezTo>
                    <a:pt x="0" y="203"/>
                    <a:pt x="26" y="281"/>
                    <a:pt x="74" y="297"/>
                  </a:cubicBezTo>
                  <a:lnTo>
                    <a:pt x="74" y="297"/>
                  </a:lnTo>
                  <a:cubicBezTo>
                    <a:pt x="80" y="300"/>
                    <a:pt x="87" y="303"/>
                    <a:pt x="94" y="306"/>
                  </a:cubicBezTo>
                  <a:cubicBezTo>
                    <a:pt x="144" y="324"/>
                    <a:pt x="196" y="333"/>
                    <a:pt x="248" y="333"/>
                  </a:cubicBezTo>
                  <a:cubicBezTo>
                    <a:pt x="372" y="333"/>
                    <a:pt x="497" y="286"/>
                    <a:pt x="604" y="221"/>
                  </a:cubicBezTo>
                  <a:cubicBezTo>
                    <a:pt x="646" y="193"/>
                    <a:pt x="695" y="165"/>
                    <a:pt x="699" y="109"/>
                  </a:cubicBezTo>
                  <a:cubicBezTo>
                    <a:pt x="699" y="56"/>
                    <a:pt x="656" y="21"/>
                    <a:pt x="611" y="7"/>
                  </a:cubicBezTo>
                  <a:cubicBezTo>
                    <a:pt x="596" y="2"/>
                    <a:pt x="579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1179472" y="2575661"/>
              <a:ext cx="14982" cy="19877"/>
            </a:xfrm>
            <a:custGeom>
              <a:avLst/>
              <a:gdLst/>
              <a:ahLst/>
              <a:cxnLst/>
              <a:rect l="l" t="t" r="r" b="b"/>
              <a:pathLst>
                <a:path w="557" h="739" extrusionOk="0">
                  <a:moveTo>
                    <a:pt x="303" y="0"/>
                  </a:moveTo>
                  <a:lnTo>
                    <a:pt x="1" y="738"/>
                  </a:lnTo>
                  <a:lnTo>
                    <a:pt x="556" y="73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1180333" y="2594356"/>
              <a:ext cx="15063" cy="4492"/>
            </a:xfrm>
            <a:custGeom>
              <a:avLst/>
              <a:gdLst/>
              <a:ahLst/>
              <a:cxnLst/>
              <a:rect l="l" t="t" r="r" b="b"/>
              <a:pathLst>
                <a:path w="560" h="167" extrusionOk="0">
                  <a:moveTo>
                    <a:pt x="498" y="0"/>
                  </a:moveTo>
                  <a:cubicBezTo>
                    <a:pt x="495" y="0"/>
                    <a:pt x="492" y="0"/>
                    <a:pt x="489" y="1"/>
                  </a:cubicBezTo>
                  <a:cubicBezTo>
                    <a:pt x="349" y="18"/>
                    <a:pt x="211" y="26"/>
                    <a:pt x="71" y="26"/>
                  </a:cubicBezTo>
                  <a:cubicBezTo>
                    <a:pt x="36" y="26"/>
                    <a:pt x="1" y="57"/>
                    <a:pt x="1" y="96"/>
                  </a:cubicBezTo>
                  <a:cubicBezTo>
                    <a:pt x="4" y="134"/>
                    <a:pt x="32" y="166"/>
                    <a:pt x="71" y="166"/>
                  </a:cubicBezTo>
                  <a:cubicBezTo>
                    <a:pt x="211" y="166"/>
                    <a:pt x="349" y="159"/>
                    <a:pt x="489" y="142"/>
                  </a:cubicBezTo>
                  <a:cubicBezTo>
                    <a:pt x="524" y="134"/>
                    <a:pt x="559" y="113"/>
                    <a:pt x="559" y="71"/>
                  </a:cubicBezTo>
                  <a:cubicBezTo>
                    <a:pt x="556" y="39"/>
                    <a:pt x="532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1184206" y="2575742"/>
              <a:ext cx="3819" cy="7989"/>
            </a:xfrm>
            <a:custGeom>
              <a:avLst/>
              <a:gdLst/>
              <a:ahLst/>
              <a:cxnLst/>
              <a:rect l="l" t="t" r="r" b="b"/>
              <a:pathLst>
                <a:path w="142" h="297" extrusionOk="0">
                  <a:moveTo>
                    <a:pt x="71" y="1"/>
                  </a:moveTo>
                  <a:cubicBezTo>
                    <a:pt x="32" y="1"/>
                    <a:pt x="1" y="29"/>
                    <a:pt x="1" y="71"/>
                  </a:cubicBezTo>
                  <a:lnTo>
                    <a:pt x="1" y="225"/>
                  </a:lnTo>
                  <a:cubicBezTo>
                    <a:pt x="1" y="247"/>
                    <a:pt x="8" y="264"/>
                    <a:pt x="22" y="278"/>
                  </a:cubicBezTo>
                  <a:cubicBezTo>
                    <a:pt x="31" y="287"/>
                    <a:pt x="48" y="296"/>
                    <a:pt x="64" y="296"/>
                  </a:cubicBezTo>
                  <a:cubicBezTo>
                    <a:pt x="66" y="296"/>
                    <a:pt x="69" y="296"/>
                    <a:pt x="71" y="296"/>
                  </a:cubicBezTo>
                  <a:cubicBezTo>
                    <a:pt x="110" y="296"/>
                    <a:pt x="141" y="268"/>
                    <a:pt x="141" y="229"/>
                  </a:cubicBezTo>
                  <a:lnTo>
                    <a:pt x="141" y="71"/>
                  </a:lnTo>
                  <a:cubicBezTo>
                    <a:pt x="141" y="53"/>
                    <a:pt x="134" y="32"/>
                    <a:pt x="120" y="22"/>
                  </a:cubicBezTo>
                  <a:cubicBezTo>
                    <a:pt x="110" y="8"/>
                    <a:pt x="89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1184556" y="2613588"/>
              <a:ext cx="4788" cy="21948"/>
            </a:xfrm>
            <a:custGeom>
              <a:avLst/>
              <a:gdLst/>
              <a:ahLst/>
              <a:cxnLst/>
              <a:rect l="l" t="t" r="r" b="b"/>
              <a:pathLst>
                <a:path w="178" h="816" extrusionOk="0">
                  <a:moveTo>
                    <a:pt x="81" y="1"/>
                  </a:moveTo>
                  <a:cubicBezTo>
                    <a:pt x="45" y="1"/>
                    <a:pt x="10" y="24"/>
                    <a:pt x="12" y="70"/>
                  </a:cubicBezTo>
                  <a:lnTo>
                    <a:pt x="19" y="407"/>
                  </a:lnTo>
                  <a:cubicBezTo>
                    <a:pt x="23" y="460"/>
                    <a:pt x="23" y="516"/>
                    <a:pt x="23" y="572"/>
                  </a:cubicBezTo>
                  <a:cubicBezTo>
                    <a:pt x="26" y="625"/>
                    <a:pt x="26" y="678"/>
                    <a:pt x="16" y="727"/>
                  </a:cubicBezTo>
                  <a:cubicBezTo>
                    <a:pt x="1" y="780"/>
                    <a:pt x="45" y="815"/>
                    <a:pt x="87" y="815"/>
                  </a:cubicBezTo>
                  <a:cubicBezTo>
                    <a:pt x="115" y="815"/>
                    <a:pt x="141" y="800"/>
                    <a:pt x="149" y="766"/>
                  </a:cubicBezTo>
                  <a:cubicBezTo>
                    <a:pt x="177" y="653"/>
                    <a:pt x="163" y="534"/>
                    <a:pt x="160" y="418"/>
                  </a:cubicBezTo>
                  <a:cubicBezTo>
                    <a:pt x="160" y="302"/>
                    <a:pt x="156" y="186"/>
                    <a:pt x="153" y="66"/>
                  </a:cubicBezTo>
                  <a:cubicBezTo>
                    <a:pt x="151" y="23"/>
                    <a:pt x="116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7"/>
          <p:cNvGrpSpPr/>
          <p:nvPr/>
        </p:nvGrpSpPr>
        <p:grpSpPr>
          <a:xfrm>
            <a:off x="8668159" y="4338322"/>
            <a:ext cx="225985" cy="540514"/>
            <a:chOff x="5273600" y="602550"/>
            <a:chExt cx="155050" cy="370850"/>
          </a:xfrm>
        </p:grpSpPr>
        <p:sp>
          <p:nvSpPr>
            <p:cNvPr id="396" name="Google Shape;396;p7"/>
            <p:cNvSpPr/>
            <p:nvPr/>
          </p:nvSpPr>
          <p:spPr>
            <a:xfrm>
              <a:off x="527360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527360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527360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527360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527360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527360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5339675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5339675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5339675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5339675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5339675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339675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40575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40575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0575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40575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40575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40575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7"/>
          <p:cNvGrpSpPr/>
          <p:nvPr/>
        </p:nvGrpSpPr>
        <p:grpSpPr>
          <a:xfrm rot="5400000">
            <a:off x="1098606" y="-73208"/>
            <a:ext cx="27510" cy="798273"/>
            <a:chOff x="6054850" y="1271775"/>
            <a:chExt cx="18875" cy="547700"/>
          </a:xfrm>
        </p:grpSpPr>
        <p:sp>
          <p:nvSpPr>
            <p:cNvPr id="415" name="Google Shape;415;p7"/>
            <p:cNvSpPr/>
            <p:nvPr/>
          </p:nvSpPr>
          <p:spPr>
            <a:xfrm>
              <a:off x="6054850" y="1271775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1"/>
                  </a:moveTo>
                  <a:lnTo>
                    <a:pt x="1" y="755"/>
                  </a:lnTo>
                  <a:lnTo>
                    <a:pt x="755" y="755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054850" y="140415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054850" y="153630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054850" y="1668450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0"/>
                  </a:moveTo>
                  <a:lnTo>
                    <a:pt x="1" y="754"/>
                  </a:lnTo>
                  <a:lnTo>
                    <a:pt x="755" y="754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054850" y="1800800"/>
              <a:ext cx="18875" cy="18675"/>
            </a:xfrm>
            <a:custGeom>
              <a:avLst/>
              <a:gdLst/>
              <a:ahLst/>
              <a:cxnLst/>
              <a:rect l="l" t="t" r="r" b="b"/>
              <a:pathLst>
                <a:path w="755" h="747" extrusionOk="0">
                  <a:moveTo>
                    <a:pt x="1" y="1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7"/>
          <p:cNvGrpSpPr/>
          <p:nvPr/>
        </p:nvGrpSpPr>
        <p:grpSpPr>
          <a:xfrm>
            <a:off x="400386" y="740931"/>
            <a:ext cx="137078" cy="137078"/>
            <a:chOff x="2495900" y="1640275"/>
            <a:chExt cx="94050" cy="94050"/>
          </a:xfrm>
        </p:grpSpPr>
        <p:sp>
          <p:nvSpPr>
            <p:cNvPr id="421" name="Google Shape;421;p7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7"/>
          <p:cNvGrpSpPr/>
          <p:nvPr/>
        </p:nvGrpSpPr>
        <p:grpSpPr>
          <a:xfrm>
            <a:off x="7962812" y="4787720"/>
            <a:ext cx="467956" cy="175478"/>
            <a:chOff x="2665615" y="3966103"/>
            <a:chExt cx="345380" cy="129514"/>
          </a:xfrm>
        </p:grpSpPr>
        <p:sp>
          <p:nvSpPr>
            <p:cNvPr id="424" name="Google Shape;424;p7"/>
            <p:cNvSpPr/>
            <p:nvPr/>
          </p:nvSpPr>
          <p:spPr>
            <a:xfrm>
              <a:off x="2668473" y="3992584"/>
              <a:ext cx="279037" cy="67568"/>
            </a:xfrm>
            <a:custGeom>
              <a:avLst/>
              <a:gdLst/>
              <a:ahLst/>
              <a:cxnLst/>
              <a:rect l="l" t="t" r="r" b="b"/>
              <a:pathLst>
                <a:path w="8883" h="2151" extrusionOk="0">
                  <a:moveTo>
                    <a:pt x="7889" y="0"/>
                  </a:moveTo>
                  <a:cubicBezTo>
                    <a:pt x="7841" y="0"/>
                    <a:pt x="7793" y="3"/>
                    <a:pt x="7744" y="9"/>
                  </a:cubicBezTo>
                  <a:lnTo>
                    <a:pt x="918" y="846"/>
                  </a:lnTo>
                  <a:cubicBezTo>
                    <a:pt x="388" y="909"/>
                    <a:pt x="1" y="1320"/>
                    <a:pt x="57" y="1763"/>
                  </a:cubicBezTo>
                  <a:lnTo>
                    <a:pt x="78" y="1953"/>
                  </a:lnTo>
                  <a:cubicBezTo>
                    <a:pt x="82" y="1967"/>
                    <a:pt x="85" y="1985"/>
                    <a:pt x="89" y="1999"/>
                  </a:cubicBezTo>
                  <a:cubicBezTo>
                    <a:pt x="94" y="1997"/>
                    <a:pt x="100" y="1996"/>
                    <a:pt x="105" y="1996"/>
                  </a:cubicBezTo>
                  <a:cubicBezTo>
                    <a:pt x="132" y="1996"/>
                    <a:pt x="154" y="2016"/>
                    <a:pt x="184" y="2016"/>
                  </a:cubicBezTo>
                  <a:cubicBezTo>
                    <a:pt x="184" y="2002"/>
                    <a:pt x="191" y="1960"/>
                    <a:pt x="191" y="1946"/>
                  </a:cubicBezTo>
                  <a:lnTo>
                    <a:pt x="166" y="1767"/>
                  </a:lnTo>
                  <a:cubicBezTo>
                    <a:pt x="117" y="1370"/>
                    <a:pt x="447" y="979"/>
                    <a:pt x="929" y="920"/>
                  </a:cubicBezTo>
                  <a:lnTo>
                    <a:pt x="7754" y="83"/>
                  </a:lnTo>
                  <a:cubicBezTo>
                    <a:pt x="7798" y="78"/>
                    <a:pt x="7842" y="75"/>
                    <a:pt x="7885" y="75"/>
                  </a:cubicBezTo>
                  <a:cubicBezTo>
                    <a:pt x="8311" y="75"/>
                    <a:pt x="8669" y="338"/>
                    <a:pt x="8714" y="702"/>
                  </a:cubicBezTo>
                  <a:lnTo>
                    <a:pt x="8738" y="892"/>
                  </a:lnTo>
                  <a:cubicBezTo>
                    <a:pt x="8788" y="1289"/>
                    <a:pt x="8436" y="1661"/>
                    <a:pt x="7955" y="1721"/>
                  </a:cubicBezTo>
                  <a:lnTo>
                    <a:pt x="5104" y="2073"/>
                  </a:lnTo>
                  <a:cubicBezTo>
                    <a:pt x="5037" y="2076"/>
                    <a:pt x="5044" y="2150"/>
                    <a:pt x="5091" y="2150"/>
                  </a:cubicBezTo>
                  <a:cubicBezTo>
                    <a:pt x="5093" y="2150"/>
                    <a:pt x="5095" y="2150"/>
                    <a:pt x="5097" y="2150"/>
                  </a:cubicBezTo>
                  <a:lnTo>
                    <a:pt x="7965" y="1798"/>
                  </a:lnTo>
                  <a:cubicBezTo>
                    <a:pt x="8496" y="1732"/>
                    <a:pt x="8883" y="1320"/>
                    <a:pt x="8830" y="881"/>
                  </a:cubicBezTo>
                  <a:lnTo>
                    <a:pt x="8805" y="688"/>
                  </a:lnTo>
                  <a:cubicBezTo>
                    <a:pt x="8757" y="289"/>
                    <a:pt x="8359" y="0"/>
                    <a:pt x="7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2666714" y="3990731"/>
              <a:ext cx="282681" cy="71086"/>
            </a:xfrm>
            <a:custGeom>
              <a:avLst/>
              <a:gdLst/>
              <a:ahLst/>
              <a:cxnLst/>
              <a:rect l="l" t="t" r="r" b="b"/>
              <a:pathLst>
                <a:path w="8999" h="2263" extrusionOk="0">
                  <a:moveTo>
                    <a:pt x="183" y="1580"/>
                  </a:moveTo>
                  <a:cubicBezTo>
                    <a:pt x="166" y="1647"/>
                    <a:pt x="162" y="1717"/>
                    <a:pt x="166" y="1787"/>
                  </a:cubicBezTo>
                  <a:cubicBezTo>
                    <a:pt x="159" y="1717"/>
                    <a:pt x="166" y="1647"/>
                    <a:pt x="183" y="1580"/>
                  </a:cubicBezTo>
                  <a:close/>
                  <a:moveTo>
                    <a:pt x="7941" y="0"/>
                  </a:moveTo>
                  <a:cubicBezTo>
                    <a:pt x="7893" y="0"/>
                    <a:pt x="7845" y="3"/>
                    <a:pt x="7796" y="9"/>
                  </a:cubicBezTo>
                  <a:lnTo>
                    <a:pt x="971" y="849"/>
                  </a:lnTo>
                  <a:cubicBezTo>
                    <a:pt x="408" y="915"/>
                    <a:pt x="1" y="1355"/>
                    <a:pt x="57" y="1826"/>
                  </a:cubicBezTo>
                  <a:lnTo>
                    <a:pt x="82" y="2019"/>
                  </a:lnTo>
                  <a:cubicBezTo>
                    <a:pt x="82" y="2033"/>
                    <a:pt x="85" y="2047"/>
                    <a:pt x="89" y="2058"/>
                  </a:cubicBezTo>
                  <a:cubicBezTo>
                    <a:pt x="92" y="2075"/>
                    <a:pt x="103" y="2093"/>
                    <a:pt x="117" y="2100"/>
                  </a:cubicBezTo>
                  <a:cubicBezTo>
                    <a:pt x="125" y="2106"/>
                    <a:pt x="139" y="2111"/>
                    <a:pt x="151" y="2111"/>
                  </a:cubicBezTo>
                  <a:cubicBezTo>
                    <a:pt x="154" y="2111"/>
                    <a:pt x="156" y="2111"/>
                    <a:pt x="159" y="2110"/>
                  </a:cubicBezTo>
                  <a:cubicBezTo>
                    <a:pt x="162" y="2110"/>
                    <a:pt x="169" y="2114"/>
                    <a:pt x="180" y="2117"/>
                  </a:cubicBezTo>
                  <a:cubicBezTo>
                    <a:pt x="191" y="2121"/>
                    <a:pt x="205" y="2125"/>
                    <a:pt x="222" y="2128"/>
                  </a:cubicBezTo>
                  <a:cubicBezTo>
                    <a:pt x="229" y="2132"/>
                    <a:pt x="240" y="2132"/>
                    <a:pt x="247" y="2132"/>
                  </a:cubicBezTo>
                  <a:cubicBezTo>
                    <a:pt x="278" y="2128"/>
                    <a:pt x="303" y="2096"/>
                    <a:pt x="296" y="2068"/>
                  </a:cubicBezTo>
                  <a:cubicBezTo>
                    <a:pt x="296" y="2068"/>
                    <a:pt x="296" y="2065"/>
                    <a:pt x="296" y="2065"/>
                  </a:cubicBezTo>
                  <a:cubicBezTo>
                    <a:pt x="296" y="2061"/>
                    <a:pt x="296" y="2054"/>
                    <a:pt x="299" y="2044"/>
                  </a:cubicBezTo>
                  <a:cubicBezTo>
                    <a:pt x="299" y="2026"/>
                    <a:pt x="303" y="2012"/>
                    <a:pt x="299" y="1998"/>
                  </a:cubicBezTo>
                  <a:lnTo>
                    <a:pt x="278" y="1819"/>
                  </a:lnTo>
                  <a:cubicBezTo>
                    <a:pt x="233" y="1439"/>
                    <a:pt x="553" y="1088"/>
                    <a:pt x="992" y="1035"/>
                  </a:cubicBezTo>
                  <a:lnTo>
                    <a:pt x="7817" y="195"/>
                  </a:lnTo>
                  <a:cubicBezTo>
                    <a:pt x="7857" y="190"/>
                    <a:pt x="7897" y="188"/>
                    <a:pt x="7936" y="188"/>
                  </a:cubicBezTo>
                  <a:cubicBezTo>
                    <a:pt x="8336" y="188"/>
                    <a:pt x="8676" y="428"/>
                    <a:pt x="8717" y="764"/>
                  </a:cubicBezTo>
                  <a:lnTo>
                    <a:pt x="8738" y="954"/>
                  </a:lnTo>
                  <a:cubicBezTo>
                    <a:pt x="8784" y="1323"/>
                    <a:pt x="8454" y="1671"/>
                    <a:pt x="8004" y="1724"/>
                  </a:cubicBezTo>
                  <a:lnTo>
                    <a:pt x="5153" y="2075"/>
                  </a:lnTo>
                  <a:cubicBezTo>
                    <a:pt x="5122" y="2079"/>
                    <a:pt x="5094" y="2089"/>
                    <a:pt x="5076" y="2114"/>
                  </a:cubicBezTo>
                  <a:cubicBezTo>
                    <a:pt x="5062" y="2132"/>
                    <a:pt x="5051" y="2160"/>
                    <a:pt x="5055" y="2184"/>
                  </a:cubicBezTo>
                  <a:cubicBezTo>
                    <a:pt x="5061" y="2232"/>
                    <a:pt x="5099" y="2263"/>
                    <a:pt x="5148" y="2263"/>
                  </a:cubicBezTo>
                  <a:cubicBezTo>
                    <a:pt x="5153" y="2263"/>
                    <a:pt x="5159" y="2262"/>
                    <a:pt x="5164" y="2262"/>
                  </a:cubicBezTo>
                  <a:lnTo>
                    <a:pt x="8028" y="1910"/>
                  </a:lnTo>
                  <a:cubicBezTo>
                    <a:pt x="8587" y="1843"/>
                    <a:pt x="8998" y="1404"/>
                    <a:pt x="8942" y="930"/>
                  </a:cubicBezTo>
                  <a:lnTo>
                    <a:pt x="8917" y="740"/>
                  </a:lnTo>
                  <a:cubicBezTo>
                    <a:pt x="8866" y="310"/>
                    <a:pt x="8440" y="0"/>
                    <a:pt x="7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2667500" y="3990794"/>
              <a:ext cx="281896" cy="71558"/>
            </a:xfrm>
            <a:custGeom>
              <a:avLst/>
              <a:gdLst/>
              <a:ahLst/>
              <a:cxnLst/>
              <a:rect l="l" t="t" r="r" b="b"/>
              <a:pathLst>
                <a:path w="8974" h="2278" extrusionOk="0">
                  <a:moveTo>
                    <a:pt x="7922" y="1"/>
                  </a:moveTo>
                  <a:cubicBezTo>
                    <a:pt x="7873" y="1"/>
                    <a:pt x="7822" y="4"/>
                    <a:pt x="7771" y="10"/>
                  </a:cubicBezTo>
                  <a:lnTo>
                    <a:pt x="946" y="847"/>
                  </a:lnTo>
                  <a:cubicBezTo>
                    <a:pt x="383" y="913"/>
                    <a:pt x="0" y="1335"/>
                    <a:pt x="60" y="1806"/>
                  </a:cubicBezTo>
                  <a:lnTo>
                    <a:pt x="123" y="2270"/>
                  </a:lnTo>
                  <a:cubicBezTo>
                    <a:pt x="153" y="2261"/>
                    <a:pt x="175" y="2257"/>
                    <a:pt x="196" y="2257"/>
                  </a:cubicBezTo>
                  <a:cubicBezTo>
                    <a:pt x="225" y="2257"/>
                    <a:pt x="253" y="2265"/>
                    <a:pt x="296" y="2277"/>
                  </a:cubicBezTo>
                  <a:lnTo>
                    <a:pt x="250" y="1869"/>
                  </a:lnTo>
                  <a:cubicBezTo>
                    <a:pt x="204" y="1490"/>
                    <a:pt x="528" y="1086"/>
                    <a:pt x="967" y="1033"/>
                  </a:cubicBezTo>
                  <a:lnTo>
                    <a:pt x="7792" y="196"/>
                  </a:lnTo>
                  <a:cubicBezTo>
                    <a:pt x="7835" y="191"/>
                    <a:pt x="7876" y="189"/>
                    <a:pt x="7917" y="189"/>
                  </a:cubicBezTo>
                  <a:cubicBezTo>
                    <a:pt x="8315" y="189"/>
                    <a:pt x="8651" y="428"/>
                    <a:pt x="8692" y="762"/>
                  </a:cubicBezTo>
                  <a:lnTo>
                    <a:pt x="8713" y="956"/>
                  </a:lnTo>
                  <a:cubicBezTo>
                    <a:pt x="8759" y="1325"/>
                    <a:pt x="8432" y="1669"/>
                    <a:pt x="7979" y="1722"/>
                  </a:cubicBezTo>
                  <a:lnTo>
                    <a:pt x="5128" y="2073"/>
                  </a:lnTo>
                  <a:cubicBezTo>
                    <a:pt x="5100" y="2077"/>
                    <a:pt x="5072" y="2087"/>
                    <a:pt x="5051" y="2112"/>
                  </a:cubicBezTo>
                  <a:cubicBezTo>
                    <a:pt x="5037" y="2130"/>
                    <a:pt x="5030" y="2158"/>
                    <a:pt x="5030" y="2182"/>
                  </a:cubicBezTo>
                  <a:cubicBezTo>
                    <a:pt x="5036" y="2230"/>
                    <a:pt x="5074" y="2261"/>
                    <a:pt x="5123" y="2261"/>
                  </a:cubicBezTo>
                  <a:cubicBezTo>
                    <a:pt x="5128" y="2261"/>
                    <a:pt x="5134" y="2260"/>
                    <a:pt x="5139" y="2260"/>
                  </a:cubicBezTo>
                  <a:lnTo>
                    <a:pt x="8003" y="1908"/>
                  </a:lnTo>
                  <a:cubicBezTo>
                    <a:pt x="8566" y="1841"/>
                    <a:pt x="8973" y="1402"/>
                    <a:pt x="8917" y="931"/>
                  </a:cubicBezTo>
                  <a:lnTo>
                    <a:pt x="8892" y="738"/>
                  </a:lnTo>
                  <a:cubicBezTo>
                    <a:pt x="8841" y="310"/>
                    <a:pt x="8419" y="1"/>
                    <a:pt x="7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2665615" y="3989035"/>
              <a:ext cx="285665" cy="74982"/>
            </a:xfrm>
            <a:custGeom>
              <a:avLst/>
              <a:gdLst/>
              <a:ahLst/>
              <a:cxnLst/>
              <a:rect l="l" t="t" r="r" b="b"/>
              <a:pathLst>
                <a:path w="9094" h="2387" extrusionOk="0">
                  <a:moveTo>
                    <a:pt x="7977" y="111"/>
                  </a:moveTo>
                  <a:cubicBezTo>
                    <a:pt x="8449" y="111"/>
                    <a:pt x="8848" y="400"/>
                    <a:pt x="8896" y="801"/>
                  </a:cubicBezTo>
                  <a:lnTo>
                    <a:pt x="8921" y="991"/>
                  </a:lnTo>
                  <a:cubicBezTo>
                    <a:pt x="8974" y="1433"/>
                    <a:pt x="8587" y="1845"/>
                    <a:pt x="8056" y="1911"/>
                  </a:cubicBezTo>
                  <a:lnTo>
                    <a:pt x="5192" y="2263"/>
                  </a:lnTo>
                  <a:cubicBezTo>
                    <a:pt x="5190" y="2263"/>
                    <a:pt x="5189" y="2263"/>
                    <a:pt x="5187" y="2263"/>
                  </a:cubicBezTo>
                  <a:cubicBezTo>
                    <a:pt x="5155" y="2263"/>
                    <a:pt x="5136" y="2227"/>
                    <a:pt x="5153" y="2203"/>
                  </a:cubicBezTo>
                  <a:cubicBezTo>
                    <a:pt x="5164" y="2193"/>
                    <a:pt x="5178" y="2186"/>
                    <a:pt x="5195" y="2186"/>
                  </a:cubicBezTo>
                  <a:lnTo>
                    <a:pt x="8049" y="1834"/>
                  </a:lnTo>
                  <a:cubicBezTo>
                    <a:pt x="8527" y="1774"/>
                    <a:pt x="8879" y="1402"/>
                    <a:pt x="8829" y="1005"/>
                  </a:cubicBezTo>
                  <a:lnTo>
                    <a:pt x="8805" y="815"/>
                  </a:lnTo>
                  <a:cubicBezTo>
                    <a:pt x="8760" y="451"/>
                    <a:pt x="8402" y="188"/>
                    <a:pt x="7976" y="188"/>
                  </a:cubicBezTo>
                  <a:cubicBezTo>
                    <a:pt x="7933" y="188"/>
                    <a:pt x="7889" y="191"/>
                    <a:pt x="7845" y="196"/>
                  </a:cubicBezTo>
                  <a:lnTo>
                    <a:pt x="1020" y="1033"/>
                  </a:lnTo>
                  <a:cubicBezTo>
                    <a:pt x="559" y="1089"/>
                    <a:pt x="204" y="1507"/>
                    <a:pt x="254" y="1932"/>
                  </a:cubicBezTo>
                  <a:lnTo>
                    <a:pt x="289" y="2259"/>
                  </a:lnTo>
                  <a:cubicBezTo>
                    <a:pt x="277" y="2259"/>
                    <a:pt x="264" y="2258"/>
                    <a:pt x="250" y="2258"/>
                  </a:cubicBezTo>
                  <a:cubicBezTo>
                    <a:pt x="243" y="2258"/>
                    <a:pt x="236" y="2258"/>
                    <a:pt x="229" y="2259"/>
                  </a:cubicBezTo>
                  <a:lnTo>
                    <a:pt x="173" y="1855"/>
                  </a:lnTo>
                  <a:cubicBezTo>
                    <a:pt x="120" y="1416"/>
                    <a:pt x="489" y="1022"/>
                    <a:pt x="1013" y="955"/>
                  </a:cubicBezTo>
                  <a:lnTo>
                    <a:pt x="7838" y="119"/>
                  </a:lnTo>
                  <a:cubicBezTo>
                    <a:pt x="7885" y="113"/>
                    <a:pt x="7932" y="111"/>
                    <a:pt x="7977" y="111"/>
                  </a:cubicBezTo>
                  <a:close/>
                  <a:moveTo>
                    <a:pt x="7976" y="1"/>
                  </a:moveTo>
                  <a:cubicBezTo>
                    <a:pt x="7926" y="1"/>
                    <a:pt x="7875" y="4"/>
                    <a:pt x="7824" y="10"/>
                  </a:cubicBezTo>
                  <a:lnTo>
                    <a:pt x="999" y="846"/>
                  </a:lnTo>
                  <a:cubicBezTo>
                    <a:pt x="412" y="920"/>
                    <a:pt x="1" y="1370"/>
                    <a:pt x="64" y="1869"/>
                  </a:cubicBezTo>
                  <a:lnTo>
                    <a:pt x="127" y="2337"/>
                  </a:lnTo>
                  <a:cubicBezTo>
                    <a:pt x="131" y="2351"/>
                    <a:pt x="141" y="2365"/>
                    <a:pt x="155" y="2375"/>
                  </a:cubicBezTo>
                  <a:cubicBezTo>
                    <a:pt x="164" y="2380"/>
                    <a:pt x="174" y="2383"/>
                    <a:pt x="184" y="2383"/>
                  </a:cubicBezTo>
                  <a:cubicBezTo>
                    <a:pt x="190" y="2383"/>
                    <a:pt x="196" y="2382"/>
                    <a:pt x="201" y="2379"/>
                  </a:cubicBezTo>
                  <a:cubicBezTo>
                    <a:pt x="223" y="2371"/>
                    <a:pt x="238" y="2368"/>
                    <a:pt x="253" y="2368"/>
                  </a:cubicBezTo>
                  <a:cubicBezTo>
                    <a:pt x="274" y="2368"/>
                    <a:pt x="293" y="2374"/>
                    <a:pt x="327" y="2382"/>
                  </a:cubicBezTo>
                  <a:cubicBezTo>
                    <a:pt x="335" y="2385"/>
                    <a:pt x="342" y="2386"/>
                    <a:pt x="350" y="2386"/>
                  </a:cubicBezTo>
                  <a:cubicBezTo>
                    <a:pt x="363" y="2386"/>
                    <a:pt x="375" y="2382"/>
                    <a:pt x="384" y="2375"/>
                  </a:cubicBezTo>
                  <a:cubicBezTo>
                    <a:pt x="398" y="2361"/>
                    <a:pt x="412" y="2344"/>
                    <a:pt x="408" y="2326"/>
                  </a:cubicBezTo>
                  <a:lnTo>
                    <a:pt x="366" y="1918"/>
                  </a:lnTo>
                  <a:cubicBezTo>
                    <a:pt x="320" y="1560"/>
                    <a:pt x="640" y="1191"/>
                    <a:pt x="1034" y="1142"/>
                  </a:cubicBezTo>
                  <a:lnTo>
                    <a:pt x="7859" y="305"/>
                  </a:lnTo>
                  <a:cubicBezTo>
                    <a:pt x="7897" y="301"/>
                    <a:pt x="7934" y="299"/>
                    <a:pt x="7971" y="299"/>
                  </a:cubicBezTo>
                  <a:cubicBezTo>
                    <a:pt x="8343" y="299"/>
                    <a:pt x="8658" y="518"/>
                    <a:pt x="8696" y="825"/>
                  </a:cubicBezTo>
                  <a:lnTo>
                    <a:pt x="8721" y="1019"/>
                  </a:lnTo>
                  <a:cubicBezTo>
                    <a:pt x="8763" y="1356"/>
                    <a:pt x="8453" y="1672"/>
                    <a:pt x="8035" y="1725"/>
                  </a:cubicBezTo>
                  <a:lnTo>
                    <a:pt x="5181" y="2073"/>
                  </a:lnTo>
                  <a:cubicBezTo>
                    <a:pt x="5139" y="2077"/>
                    <a:pt x="5097" y="2098"/>
                    <a:pt x="5069" y="2133"/>
                  </a:cubicBezTo>
                  <a:cubicBezTo>
                    <a:pt x="5044" y="2164"/>
                    <a:pt x="5030" y="2203"/>
                    <a:pt x="5037" y="2245"/>
                  </a:cubicBezTo>
                  <a:cubicBezTo>
                    <a:pt x="5047" y="2320"/>
                    <a:pt x="5107" y="2373"/>
                    <a:pt x="5185" y="2373"/>
                  </a:cubicBezTo>
                  <a:cubicBezTo>
                    <a:pt x="5192" y="2373"/>
                    <a:pt x="5199" y="2373"/>
                    <a:pt x="5206" y="2372"/>
                  </a:cubicBezTo>
                  <a:lnTo>
                    <a:pt x="8070" y="2020"/>
                  </a:lnTo>
                  <a:cubicBezTo>
                    <a:pt x="8661" y="1947"/>
                    <a:pt x="9093" y="1483"/>
                    <a:pt x="9030" y="980"/>
                  </a:cubicBezTo>
                  <a:lnTo>
                    <a:pt x="9009" y="790"/>
                  </a:lnTo>
                  <a:cubicBezTo>
                    <a:pt x="8951" y="331"/>
                    <a:pt x="8503" y="1"/>
                    <a:pt x="79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2669479" y="3967863"/>
              <a:ext cx="339758" cy="125964"/>
            </a:xfrm>
            <a:custGeom>
              <a:avLst/>
              <a:gdLst/>
              <a:ahLst/>
              <a:cxnLst/>
              <a:rect l="l" t="t" r="r" b="b"/>
              <a:pathLst>
                <a:path w="10816" h="4010" extrusionOk="0">
                  <a:moveTo>
                    <a:pt x="9475" y="1"/>
                  </a:moveTo>
                  <a:cubicBezTo>
                    <a:pt x="9431" y="1"/>
                    <a:pt x="9387" y="4"/>
                    <a:pt x="9343" y="9"/>
                  </a:cubicBezTo>
                  <a:lnTo>
                    <a:pt x="4271" y="631"/>
                  </a:lnTo>
                  <a:cubicBezTo>
                    <a:pt x="4215" y="638"/>
                    <a:pt x="4190" y="687"/>
                    <a:pt x="4194" y="733"/>
                  </a:cubicBezTo>
                  <a:cubicBezTo>
                    <a:pt x="4201" y="775"/>
                    <a:pt x="4232" y="807"/>
                    <a:pt x="4278" y="807"/>
                  </a:cubicBezTo>
                  <a:lnTo>
                    <a:pt x="9364" y="185"/>
                  </a:lnTo>
                  <a:cubicBezTo>
                    <a:pt x="9402" y="180"/>
                    <a:pt x="9440" y="178"/>
                    <a:pt x="9478" y="178"/>
                  </a:cubicBezTo>
                  <a:cubicBezTo>
                    <a:pt x="9995" y="178"/>
                    <a:pt x="10452" y="614"/>
                    <a:pt x="10524" y="1201"/>
                  </a:cubicBezTo>
                  <a:lnTo>
                    <a:pt x="10559" y="1510"/>
                  </a:lnTo>
                  <a:cubicBezTo>
                    <a:pt x="10636" y="2139"/>
                    <a:pt x="10242" y="2708"/>
                    <a:pt x="9680" y="2775"/>
                  </a:cubicBezTo>
                  <a:lnTo>
                    <a:pt x="1132" y="3826"/>
                  </a:lnTo>
                  <a:cubicBezTo>
                    <a:pt x="1099" y="3830"/>
                    <a:pt x="1066" y="3832"/>
                    <a:pt x="1033" y="3832"/>
                  </a:cubicBezTo>
                  <a:cubicBezTo>
                    <a:pt x="584" y="3832"/>
                    <a:pt x="272" y="3448"/>
                    <a:pt x="190" y="2782"/>
                  </a:cubicBezTo>
                  <a:lnTo>
                    <a:pt x="162" y="2550"/>
                  </a:lnTo>
                  <a:cubicBezTo>
                    <a:pt x="162" y="2543"/>
                    <a:pt x="159" y="2536"/>
                    <a:pt x="152" y="2529"/>
                  </a:cubicBezTo>
                  <a:cubicBezTo>
                    <a:pt x="148" y="2527"/>
                    <a:pt x="144" y="2527"/>
                    <a:pt x="139" y="2527"/>
                  </a:cubicBezTo>
                  <a:cubicBezTo>
                    <a:pt x="135" y="2527"/>
                    <a:pt x="131" y="2527"/>
                    <a:pt x="127" y="2529"/>
                  </a:cubicBezTo>
                  <a:cubicBezTo>
                    <a:pt x="95" y="2540"/>
                    <a:pt x="64" y="2547"/>
                    <a:pt x="29" y="2547"/>
                  </a:cubicBezTo>
                  <a:cubicBezTo>
                    <a:pt x="18" y="2547"/>
                    <a:pt x="11" y="2550"/>
                    <a:pt x="8" y="2554"/>
                  </a:cubicBezTo>
                  <a:cubicBezTo>
                    <a:pt x="1" y="2561"/>
                    <a:pt x="1" y="2568"/>
                    <a:pt x="1" y="2578"/>
                  </a:cubicBezTo>
                  <a:lnTo>
                    <a:pt x="29" y="2800"/>
                  </a:lnTo>
                  <a:cubicBezTo>
                    <a:pt x="120" y="3558"/>
                    <a:pt x="501" y="4010"/>
                    <a:pt x="1031" y="4010"/>
                  </a:cubicBezTo>
                  <a:cubicBezTo>
                    <a:pt x="1071" y="4010"/>
                    <a:pt x="1112" y="4007"/>
                    <a:pt x="1153" y="4002"/>
                  </a:cubicBezTo>
                  <a:lnTo>
                    <a:pt x="9705" y="2954"/>
                  </a:lnTo>
                  <a:cubicBezTo>
                    <a:pt x="10355" y="2874"/>
                    <a:pt x="10815" y="2216"/>
                    <a:pt x="10724" y="1489"/>
                  </a:cubicBezTo>
                  <a:lnTo>
                    <a:pt x="10689" y="1183"/>
                  </a:lnTo>
                  <a:cubicBezTo>
                    <a:pt x="10604" y="505"/>
                    <a:pt x="10073" y="1"/>
                    <a:pt x="94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2667594" y="3966103"/>
              <a:ext cx="343401" cy="129514"/>
            </a:xfrm>
            <a:custGeom>
              <a:avLst/>
              <a:gdLst/>
              <a:ahLst/>
              <a:cxnLst/>
              <a:rect l="l" t="t" r="r" b="b"/>
              <a:pathLst>
                <a:path w="10932" h="4123" extrusionOk="0">
                  <a:moveTo>
                    <a:pt x="9531" y="111"/>
                  </a:moveTo>
                  <a:cubicBezTo>
                    <a:pt x="10105" y="111"/>
                    <a:pt x="10614" y="592"/>
                    <a:pt x="10693" y="1246"/>
                  </a:cubicBezTo>
                  <a:lnTo>
                    <a:pt x="10731" y="1552"/>
                  </a:lnTo>
                  <a:cubicBezTo>
                    <a:pt x="10816" y="2248"/>
                    <a:pt x="10380" y="2877"/>
                    <a:pt x="9758" y="2954"/>
                  </a:cubicBezTo>
                  <a:lnTo>
                    <a:pt x="1206" y="4005"/>
                  </a:lnTo>
                  <a:cubicBezTo>
                    <a:pt x="1169" y="4010"/>
                    <a:pt x="1133" y="4012"/>
                    <a:pt x="1097" y="4012"/>
                  </a:cubicBezTo>
                  <a:cubicBezTo>
                    <a:pt x="591" y="4012"/>
                    <a:pt x="230" y="3578"/>
                    <a:pt x="141" y="2852"/>
                  </a:cubicBezTo>
                  <a:lnTo>
                    <a:pt x="117" y="2655"/>
                  </a:lnTo>
                  <a:cubicBezTo>
                    <a:pt x="138" y="2655"/>
                    <a:pt x="155" y="2652"/>
                    <a:pt x="173" y="2648"/>
                  </a:cubicBezTo>
                  <a:lnTo>
                    <a:pt x="198" y="2845"/>
                  </a:lnTo>
                  <a:cubicBezTo>
                    <a:pt x="283" y="3541"/>
                    <a:pt x="610" y="3942"/>
                    <a:pt x="1084" y="3942"/>
                  </a:cubicBezTo>
                  <a:cubicBezTo>
                    <a:pt x="1121" y="3942"/>
                    <a:pt x="1158" y="3940"/>
                    <a:pt x="1196" y="3935"/>
                  </a:cubicBezTo>
                  <a:lnTo>
                    <a:pt x="9747" y="2887"/>
                  </a:lnTo>
                  <a:cubicBezTo>
                    <a:pt x="10341" y="2814"/>
                    <a:pt x="10756" y="2220"/>
                    <a:pt x="10675" y="1559"/>
                  </a:cubicBezTo>
                  <a:lnTo>
                    <a:pt x="10636" y="1250"/>
                  </a:lnTo>
                  <a:cubicBezTo>
                    <a:pt x="10561" y="635"/>
                    <a:pt x="10077" y="178"/>
                    <a:pt x="9532" y="178"/>
                  </a:cubicBezTo>
                  <a:cubicBezTo>
                    <a:pt x="9494" y="178"/>
                    <a:pt x="9455" y="180"/>
                    <a:pt x="9417" y="185"/>
                  </a:cubicBezTo>
                  <a:lnTo>
                    <a:pt x="4331" y="810"/>
                  </a:lnTo>
                  <a:cubicBezTo>
                    <a:pt x="4324" y="810"/>
                    <a:pt x="4310" y="800"/>
                    <a:pt x="4310" y="782"/>
                  </a:cubicBezTo>
                  <a:cubicBezTo>
                    <a:pt x="4310" y="772"/>
                    <a:pt x="4310" y="743"/>
                    <a:pt x="4338" y="740"/>
                  </a:cubicBezTo>
                  <a:lnTo>
                    <a:pt x="9410" y="118"/>
                  </a:lnTo>
                  <a:cubicBezTo>
                    <a:pt x="9450" y="113"/>
                    <a:pt x="9491" y="111"/>
                    <a:pt x="9531" y="111"/>
                  </a:cubicBezTo>
                  <a:close/>
                  <a:moveTo>
                    <a:pt x="9531" y="0"/>
                  </a:moveTo>
                  <a:cubicBezTo>
                    <a:pt x="9485" y="0"/>
                    <a:pt x="9439" y="3"/>
                    <a:pt x="9392" y="9"/>
                  </a:cubicBezTo>
                  <a:lnTo>
                    <a:pt x="4320" y="631"/>
                  </a:lnTo>
                  <a:cubicBezTo>
                    <a:pt x="4233" y="642"/>
                    <a:pt x="4190" y="722"/>
                    <a:pt x="4197" y="796"/>
                  </a:cubicBezTo>
                  <a:cubicBezTo>
                    <a:pt x="4208" y="866"/>
                    <a:pt x="4264" y="919"/>
                    <a:pt x="4334" y="919"/>
                  </a:cubicBezTo>
                  <a:lnTo>
                    <a:pt x="9431" y="297"/>
                  </a:lnTo>
                  <a:cubicBezTo>
                    <a:pt x="9467" y="293"/>
                    <a:pt x="9503" y="290"/>
                    <a:pt x="9538" y="290"/>
                  </a:cubicBezTo>
                  <a:cubicBezTo>
                    <a:pt x="10026" y="290"/>
                    <a:pt x="10459" y="707"/>
                    <a:pt x="10527" y="1264"/>
                  </a:cubicBezTo>
                  <a:lnTo>
                    <a:pt x="10566" y="1573"/>
                  </a:lnTo>
                  <a:cubicBezTo>
                    <a:pt x="10636" y="2170"/>
                    <a:pt x="10264" y="2712"/>
                    <a:pt x="9733" y="2778"/>
                  </a:cubicBezTo>
                  <a:lnTo>
                    <a:pt x="1182" y="3826"/>
                  </a:lnTo>
                  <a:cubicBezTo>
                    <a:pt x="1151" y="3830"/>
                    <a:pt x="1121" y="3831"/>
                    <a:pt x="1091" y="3831"/>
                  </a:cubicBezTo>
                  <a:cubicBezTo>
                    <a:pt x="676" y="3831"/>
                    <a:pt x="385" y="3465"/>
                    <a:pt x="307" y="2831"/>
                  </a:cubicBezTo>
                  <a:lnTo>
                    <a:pt x="279" y="2599"/>
                  </a:lnTo>
                  <a:cubicBezTo>
                    <a:pt x="275" y="2575"/>
                    <a:pt x="261" y="2554"/>
                    <a:pt x="236" y="2539"/>
                  </a:cubicBezTo>
                  <a:cubicBezTo>
                    <a:pt x="224" y="2531"/>
                    <a:pt x="209" y="2528"/>
                    <a:pt x="195" y="2528"/>
                  </a:cubicBezTo>
                  <a:cubicBezTo>
                    <a:pt x="185" y="2528"/>
                    <a:pt x="175" y="2530"/>
                    <a:pt x="166" y="2532"/>
                  </a:cubicBezTo>
                  <a:cubicBezTo>
                    <a:pt x="141" y="2543"/>
                    <a:pt x="117" y="2547"/>
                    <a:pt x="89" y="2547"/>
                  </a:cubicBezTo>
                  <a:cubicBezTo>
                    <a:pt x="64" y="2547"/>
                    <a:pt x="40" y="2557"/>
                    <a:pt x="25" y="2575"/>
                  </a:cubicBezTo>
                  <a:cubicBezTo>
                    <a:pt x="8" y="2592"/>
                    <a:pt x="1" y="2617"/>
                    <a:pt x="4" y="2641"/>
                  </a:cubicBezTo>
                  <a:lnTo>
                    <a:pt x="32" y="2863"/>
                  </a:lnTo>
                  <a:cubicBezTo>
                    <a:pt x="130" y="3653"/>
                    <a:pt x="529" y="4122"/>
                    <a:pt x="1090" y="4122"/>
                  </a:cubicBezTo>
                  <a:cubicBezTo>
                    <a:pt x="1133" y="4122"/>
                    <a:pt x="1176" y="4120"/>
                    <a:pt x="1220" y="4114"/>
                  </a:cubicBezTo>
                  <a:lnTo>
                    <a:pt x="9768" y="3067"/>
                  </a:lnTo>
                  <a:cubicBezTo>
                    <a:pt x="10454" y="2982"/>
                    <a:pt x="10932" y="2297"/>
                    <a:pt x="10837" y="1538"/>
                  </a:cubicBezTo>
                  <a:lnTo>
                    <a:pt x="10801" y="1232"/>
                  </a:lnTo>
                  <a:cubicBezTo>
                    <a:pt x="10713" y="525"/>
                    <a:pt x="10161" y="0"/>
                    <a:pt x="9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"/>
          <p:cNvSpPr txBox="1">
            <a:spLocks noGrp="1"/>
          </p:cNvSpPr>
          <p:nvPr>
            <p:ph type="title"/>
          </p:nvPr>
        </p:nvSpPr>
        <p:spPr>
          <a:xfrm>
            <a:off x="1695150" y="833975"/>
            <a:ext cx="5753700" cy="3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body" idx="1"/>
          </p:nvPr>
        </p:nvSpPr>
        <p:spPr>
          <a:xfrm>
            <a:off x="720000" y="1821631"/>
            <a:ext cx="4223100" cy="26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4" name="Google Shape;434;p9"/>
          <p:cNvSpPr txBox="1">
            <a:spLocks noGrp="1"/>
          </p:cNvSpPr>
          <p:nvPr>
            <p:ph type="title"/>
          </p:nvPr>
        </p:nvSpPr>
        <p:spPr>
          <a:xfrm>
            <a:off x="713225" y="665669"/>
            <a:ext cx="4223100" cy="10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9pPr>
          </a:lstStyle>
          <a:p>
            <a:endParaRPr/>
          </a:p>
        </p:txBody>
      </p:sp>
      <p:grpSp>
        <p:nvGrpSpPr>
          <p:cNvPr id="435" name="Google Shape;435;p9"/>
          <p:cNvGrpSpPr/>
          <p:nvPr/>
        </p:nvGrpSpPr>
        <p:grpSpPr>
          <a:xfrm>
            <a:off x="7957662" y="4519793"/>
            <a:ext cx="1149296" cy="537488"/>
            <a:chOff x="421595" y="3045210"/>
            <a:chExt cx="695069" cy="325041"/>
          </a:xfrm>
        </p:grpSpPr>
        <p:sp>
          <p:nvSpPr>
            <p:cNvPr id="436" name="Google Shape;436;p9"/>
            <p:cNvSpPr/>
            <p:nvPr/>
          </p:nvSpPr>
          <p:spPr>
            <a:xfrm>
              <a:off x="698112" y="3329473"/>
              <a:ext cx="350770" cy="40777"/>
            </a:xfrm>
            <a:custGeom>
              <a:avLst/>
              <a:gdLst/>
              <a:ahLst/>
              <a:cxnLst/>
              <a:rect l="l" t="t" r="r" b="b"/>
              <a:pathLst>
                <a:path w="13041" h="1516" extrusionOk="0">
                  <a:moveTo>
                    <a:pt x="13040" y="1"/>
                  </a:moveTo>
                  <a:lnTo>
                    <a:pt x="1" y="648"/>
                  </a:lnTo>
                  <a:lnTo>
                    <a:pt x="1" y="1516"/>
                  </a:lnTo>
                  <a:lnTo>
                    <a:pt x="13040" y="869"/>
                  </a:lnTo>
                  <a:lnTo>
                    <a:pt x="13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421595" y="3349916"/>
              <a:ext cx="276533" cy="20335"/>
            </a:xfrm>
            <a:custGeom>
              <a:avLst/>
              <a:gdLst/>
              <a:ahLst/>
              <a:cxnLst/>
              <a:rect l="l" t="t" r="r" b="b"/>
              <a:pathLst>
                <a:path w="10281" h="756" extrusionOk="0">
                  <a:moveTo>
                    <a:pt x="0" y="0"/>
                  </a:moveTo>
                  <a:lnTo>
                    <a:pt x="0" y="756"/>
                  </a:lnTo>
                  <a:lnTo>
                    <a:pt x="10281" y="756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697251" y="3045210"/>
              <a:ext cx="419413" cy="305179"/>
            </a:xfrm>
            <a:custGeom>
              <a:avLst/>
              <a:gdLst/>
              <a:ahLst/>
              <a:cxnLst/>
              <a:rect l="l" t="t" r="r" b="b"/>
              <a:pathLst>
                <a:path w="15593" h="11346" extrusionOk="0">
                  <a:moveTo>
                    <a:pt x="15592" y="0"/>
                  </a:moveTo>
                  <a:lnTo>
                    <a:pt x="2503" y="773"/>
                  </a:lnTo>
                  <a:lnTo>
                    <a:pt x="1" y="11346"/>
                  </a:lnTo>
                  <a:lnTo>
                    <a:pt x="13090" y="10572"/>
                  </a:lnTo>
                  <a:lnTo>
                    <a:pt x="155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891728" y="3174161"/>
              <a:ext cx="67432" cy="67432"/>
            </a:xfrm>
            <a:custGeom>
              <a:avLst/>
              <a:gdLst/>
              <a:ahLst/>
              <a:cxnLst/>
              <a:rect l="l" t="t" r="r" b="b"/>
              <a:pathLst>
                <a:path w="2507" h="2507" extrusionOk="0">
                  <a:moveTo>
                    <a:pt x="1252" y="0"/>
                  </a:moveTo>
                  <a:cubicBezTo>
                    <a:pt x="559" y="0"/>
                    <a:pt x="1" y="559"/>
                    <a:pt x="1" y="1255"/>
                  </a:cubicBezTo>
                  <a:cubicBezTo>
                    <a:pt x="1" y="1947"/>
                    <a:pt x="559" y="2506"/>
                    <a:pt x="1252" y="2506"/>
                  </a:cubicBezTo>
                  <a:cubicBezTo>
                    <a:pt x="1944" y="2506"/>
                    <a:pt x="2507" y="1947"/>
                    <a:pt x="2507" y="1255"/>
                  </a:cubicBezTo>
                  <a:cubicBezTo>
                    <a:pt x="2507" y="559"/>
                    <a:pt x="1944" y="0"/>
                    <a:pt x="1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9"/>
          <p:cNvGrpSpPr/>
          <p:nvPr/>
        </p:nvGrpSpPr>
        <p:grpSpPr>
          <a:xfrm>
            <a:off x="8265280" y="142552"/>
            <a:ext cx="730246" cy="793885"/>
            <a:chOff x="1897202" y="4415836"/>
            <a:chExt cx="435786" cy="473763"/>
          </a:xfrm>
        </p:grpSpPr>
        <p:sp>
          <p:nvSpPr>
            <p:cNvPr id="441" name="Google Shape;441;p9"/>
            <p:cNvSpPr/>
            <p:nvPr/>
          </p:nvSpPr>
          <p:spPr>
            <a:xfrm>
              <a:off x="1970959" y="4423407"/>
              <a:ext cx="362029" cy="431953"/>
            </a:xfrm>
            <a:custGeom>
              <a:avLst/>
              <a:gdLst/>
              <a:ahLst/>
              <a:cxnLst/>
              <a:rect l="l" t="t" r="r" b="b"/>
              <a:pathLst>
                <a:path w="11525" h="13751" extrusionOk="0">
                  <a:moveTo>
                    <a:pt x="6615" y="0"/>
                  </a:moveTo>
                  <a:cubicBezTo>
                    <a:pt x="6488" y="0"/>
                    <a:pt x="6358" y="24"/>
                    <a:pt x="6232" y="72"/>
                  </a:cubicBezTo>
                  <a:lnTo>
                    <a:pt x="816" y="2181"/>
                  </a:lnTo>
                  <a:cubicBezTo>
                    <a:pt x="271" y="2395"/>
                    <a:pt x="0" y="3010"/>
                    <a:pt x="211" y="3559"/>
                  </a:cubicBezTo>
                  <a:lnTo>
                    <a:pt x="3916" y="13073"/>
                  </a:lnTo>
                  <a:cubicBezTo>
                    <a:pt x="4080" y="13494"/>
                    <a:pt x="4481" y="13751"/>
                    <a:pt x="4906" y="13751"/>
                  </a:cubicBezTo>
                  <a:cubicBezTo>
                    <a:pt x="5035" y="13751"/>
                    <a:pt x="5166" y="13727"/>
                    <a:pt x="5293" y="13677"/>
                  </a:cubicBezTo>
                  <a:lnTo>
                    <a:pt x="10706" y="11572"/>
                  </a:lnTo>
                  <a:cubicBezTo>
                    <a:pt x="11254" y="11358"/>
                    <a:pt x="11525" y="10743"/>
                    <a:pt x="11314" y="10194"/>
                  </a:cubicBezTo>
                  <a:lnTo>
                    <a:pt x="7609" y="680"/>
                  </a:lnTo>
                  <a:cubicBezTo>
                    <a:pt x="7444" y="258"/>
                    <a:pt x="7042" y="0"/>
                    <a:pt x="6615" y="0"/>
                  </a:cubicBez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1902731" y="4492671"/>
              <a:ext cx="232421" cy="396928"/>
            </a:xfrm>
            <a:custGeom>
              <a:avLst/>
              <a:gdLst/>
              <a:ahLst/>
              <a:cxnLst/>
              <a:rect l="l" t="t" r="r" b="b"/>
              <a:pathLst>
                <a:path w="7399" h="12636" extrusionOk="0">
                  <a:moveTo>
                    <a:pt x="2924" y="0"/>
                  </a:moveTo>
                  <a:lnTo>
                    <a:pt x="0" y="1139"/>
                  </a:lnTo>
                  <a:lnTo>
                    <a:pt x="4474" y="12636"/>
                  </a:lnTo>
                  <a:lnTo>
                    <a:pt x="7399" y="11501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1946645" y="4415836"/>
              <a:ext cx="362186" cy="431985"/>
            </a:xfrm>
            <a:custGeom>
              <a:avLst/>
              <a:gdLst/>
              <a:ahLst/>
              <a:cxnLst/>
              <a:rect l="l" t="t" r="r" b="b"/>
              <a:pathLst>
                <a:path w="11530" h="13752" extrusionOk="0">
                  <a:moveTo>
                    <a:pt x="6622" y="1"/>
                  </a:moveTo>
                  <a:cubicBezTo>
                    <a:pt x="6493" y="1"/>
                    <a:pt x="6363" y="24"/>
                    <a:pt x="6236" y="74"/>
                  </a:cubicBezTo>
                  <a:lnTo>
                    <a:pt x="820" y="2183"/>
                  </a:lnTo>
                  <a:cubicBezTo>
                    <a:pt x="275" y="2394"/>
                    <a:pt x="1" y="3012"/>
                    <a:pt x="215" y="3557"/>
                  </a:cubicBezTo>
                  <a:lnTo>
                    <a:pt x="3920" y="13071"/>
                  </a:lnTo>
                  <a:cubicBezTo>
                    <a:pt x="4082" y="13493"/>
                    <a:pt x="4486" y="13751"/>
                    <a:pt x="4914" y="13751"/>
                  </a:cubicBezTo>
                  <a:cubicBezTo>
                    <a:pt x="5041" y="13751"/>
                    <a:pt x="5171" y="13728"/>
                    <a:pt x="5298" y="13679"/>
                  </a:cubicBezTo>
                  <a:lnTo>
                    <a:pt x="10710" y="11571"/>
                  </a:lnTo>
                  <a:cubicBezTo>
                    <a:pt x="11258" y="11356"/>
                    <a:pt x="11529" y="10741"/>
                    <a:pt x="11315" y="10193"/>
                  </a:cubicBezTo>
                  <a:lnTo>
                    <a:pt x="7610" y="679"/>
                  </a:lnTo>
                  <a:cubicBezTo>
                    <a:pt x="7448" y="258"/>
                    <a:pt x="7046" y="1"/>
                    <a:pt x="6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1897202" y="4485038"/>
              <a:ext cx="213982" cy="389766"/>
            </a:xfrm>
            <a:custGeom>
              <a:avLst/>
              <a:gdLst/>
              <a:ahLst/>
              <a:cxnLst/>
              <a:rect l="l" t="t" r="r" b="b"/>
              <a:pathLst>
                <a:path w="6812" h="12408" extrusionOk="0">
                  <a:moveTo>
                    <a:pt x="2338" y="1"/>
                  </a:moveTo>
                  <a:lnTo>
                    <a:pt x="0" y="908"/>
                  </a:lnTo>
                  <a:lnTo>
                    <a:pt x="4475" y="12408"/>
                  </a:lnTo>
                  <a:lnTo>
                    <a:pt x="6812" y="11498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2026716" y="4480200"/>
              <a:ext cx="173146" cy="139471"/>
            </a:xfrm>
            <a:custGeom>
              <a:avLst/>
              <a:gdLst/>
              <a:ahLst/>
              <a:cxnLst/>
              <a:rect l="l" t="t" r="r" b="b"/>
              <a:pathLst>
                <a:path w="5512" h="4440" extrusionOk="0">
                  <a:moveTo>
                    <a:pt x="4460" y="0"/>
                  </a:moveTo>
                  <a:lnTo>
                    <a:pt x="0" y="1737"/>
                  </a:lnTo>
                  <a:lnTo>
                    <a:pt x="1055" y="4439"/>
                  </a:lnTo>
                  <a:lnTo>
                    <a:pt x="5511" y="2703"/>
                  </a:lnTo>
                  <a:lnTo>
                    <a:pt x="44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2047134" y="4500524"/>
              <a:ext cx="115724" cy="53998"/>
            </a:xfrm>
            <a:custGeom>
              <a:avLst/>
              <a:gdLst/>
              <a:ahLst/>
              <a:cxnLst/>
              <a:rect l="l" t="t" r="r" b="b"/>
              <a:pathLst>
                <a:path w="3684" h="1719" extrusionOk="0">
                  <a:moveTo>
                    <a:pt x="3554" y="0"/>
                  </a:moveTo>
                  <a:lnTo>
                    <a:pt x="0" y="1385"/>
                  </a:lnTo>
                  <a:lnTo>
                    <a:pt x="130" y="1719"/>
                  </a:lnTo>
                  <a:lnTo>
                    <a:pt x="3684" y="337"/>
                  </a:lnTo>
                  <a:lnTo>
                    <a:pt x="35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2055396" y="4522921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1" y="1"/>
                  </a:moveTo>
                  <a:lnTo>
                    <a:pt x="1" y="1385"/>
                  </a:lnTo>
                  <a:lnTo>
                    <a:pt x="131" y="1719"/>
                  </a:lnTo>
                  <a:lnTo>
                    <a:pt x="3684" y="338"/>
                  </a:lnTo>
                  <a:lnTo>
                    <a:pt x="35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2064568" y="4545319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4" y="1"/>
                  </a:moveTo>
                  <a:lnTo>
                    <a:pt x="1" y="1382"/>
                  </a:lnTo>
                  <a:lnTo>
                    <a:pt x="131" y="1720"/>
                  </a:lnTo>
                  <a:lnTo>
                    <a:pt x="3684" y="338"/>
                  </a:lnTo>
                  <a:lnTo>
                    <a:pt x="35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9"/>
          <p:cNvGrpSpPr/>
          <p:nvPr/>
        </p:nvGrpSpPr>
        <p:grpSpPr>
          <a:xfrm rot="-4520255">
            <a:off x="8461920" y="3691428"/>
            <a:ext cx="808154" cy="594440"/>
            <a:chOff x="4628174" y="3985391"/>
            <a:chExt cx="443545" cy="326250"/>
          </a:xfrm>
        </p:grpSpPr>
        <p:sp>
          <p:nvSpPr>
            <p:cNvPr id="450" name="Google Shape;450;p9"/>
            <p:cNvSpPr/>
            <p:nvPr/>
          </p:nvSpPr>
          <p:spPr>
            <a:xfrm>
              <a:off x="4903630" y="4136265"/>
              <a:ext cx="142142" cy="103724"/>
            </a:xfrm>
            <a:custGeom>
              <a:avLst/>
              <a:gdLst/>
              <a:ahLst/>
              <a:cxnLst/>
              <a:rect l="l" t="t" r="r" b="b"/>
              <a:pathLst>
                <a:path w="4525" h="3302" extrusionOk="0">
                  <a:moveTo>
                    <a:pt x="214" y="1"/>
                  </a:moveTo>
                  <a:cubicBezTo>
                    <a:pt x="154" y="1"/>
                    <a:pt x="97" y="27"/>
                    <a:pt x="61" y="78"/>
                  </a:cubicBezTo>
                  <a:cubicBezTo>
                    <a:pt x="1" y="159"/>
                    <a:pt x="22" y="279"/>
                    <a:pt x="110" y="342"/>
                  </a:cubicBezTo>
                  <a:lnTo>
                    <a:pt x="4197" y="3266"/>
                  </a:lnTo>
                  <a:cubicBezTo>
                    <a:pt x="4232" y="3290"/>
                    <a:pt x="4272" y="3301"/>
                    <a:pt x="4311" y="3301"/>
                  </a:cubicBezTo>
                  <a:cubicBezTo>
                    <a:pt x="4371" y="3301"/>
                    <a:pt x="4428" y="3275"/>
                    <a:pt x="4464" y="3224"/>
                  </a:cubicBezTo>
                  <a:cubicBezTo>
                    <a:pt x="4524" y="3140"/>
                    <a:pt x="4503" y="3024"/>
                    <a:pt x="4415" y="2960"/>
                  </a:cubicBezTo>
                  <a:lnTo>
                    <a:pt x="328" y="36"/>
                  </a:lnTo>
                  <a:cubicBezTo>
                    <a:pt x="293" y="12"/>
                    <a:pt x="253" y="1"/>
                    <a:pt x="2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4993627" y="4238670"/>
              <a:ext cx="78091" cy="72971"/>
            </a:xfrm>
            <a:custGeom>
              <a:avLst/>
              <a:gdLst/>
              <a:ahLst/>
              <a:cxnLst/>
              <a:rect l="l" t="t" r="r" b="b"/>
              <a:pathLst>
                <a:path w="2486" h="2323" extrusionOk="0">
                  <a:moveTo>
                    <a:pt x="971" y="0"/>
                  </a:moveTo>
                  <a:cubicBezTo>
                    <a:pt x="877" y="0"/>
                    <a:pt x="783" y="43"/>
                    <a:pt x="724" y="126"/>
                  </a:cubicBezTo>
                  <a:lnTo>
                    <a:pt x="95" y="1008"/>
                  </a:lnTo>
                  <a:cubicBezTo>
                    <a:pt x="0" y="1145"/>
                    <a:pt x="32" y="1335"/>
                    <a:pt x="169" y="1433"/>
                  </a:cubicBezTo>
                  <a:lnTo>
                    <a:pt x="1332" y="2263"/>
                  </a:lnTo>
                  <a:cubicBezTo>
                    <a:pt x="1387" y="2303"/>
                    <a:pt x="1450" y="2323"/>
                    <a:pt x="1513" y="2323"/>
                  </a:cubicBezTo>
                  <a:cubicBezTo>
                    <a:pt x="1608" y="2323"/>
                    <a:pt x="1701" y="2278"/>
                    <a:pt x="1758" y="2196"/>
                  </a:cubicBezTo>
                  <a:lnTo>
                    <a:pt x="2387" y="1314"/>
                  </a:lnTo>
                  <a:cubicBezTo>
                    <a:pt x="2485" y="1180"/>
                    <a:pt x="2454" y="987"/>
                    <a:pt x="2316" y="888"/>
                  </a:cubicBezTo>
                  <a:lnTo>
                    <a:pt x="1153" y="59"/>
                  </a:lnTo>
                  <a:cubicBezTo>
                    <a:pt x="1098" y="20"/>
                    <a:pt x="1034" y="0"/>
                    <a:pt x="9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4694642" y="4020573"/>
              <a:ext cx="349024" cy="274828"/>
            </a:xfrm>
            <a:custGeom>
              <a:avLst/>
              <a:gdLst/>
              <a:ahLst/>
              <a:cxnLst/>
              <a:rect l="l" t="t" r="r" b="b"/>
              <a:pathLst>
                <a:path w="11111" h="8749" extrusionOk="0">
                  <a:moveTo>
                    <a:pt x="1185" y="1"/>
                  </a:moveTo>
                  <a:lnTo>
                    <a:pt x="1" y="1653"/>
                  </a:lnTo>
                  <a:lnTo>
                    <a:pt x="9926" y="8749"/>
                  </a:lnTo>
                  <a:lnTo>
                    <a:pt x="11110" y="7097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4629838" y="3987118"/>
              <a:ext cx="102468" cy="85945"/>
            </a:xfrm>
            <a:custGeom>
              <a:avLst/>
              <a:gdLst/>
              <a:ahLst/>
              <a:cxnLst/>
              <a:rect l="l" t="t" r="r" b="b"/>
              <a:pathLst>
                <a:path w="3262" h="2736" extrusionOk="0">
                  <a:moveTo>
                    <a:pt x="0" y="1"/>
                  </a:moveTo>
                  <a:lnTo>
                    <a:pt x="2078" y="2735"/>
                  </a:lnTo>
                  <a:lnTo>
                    <a:pt x="3262" y="10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4983575" y="4226136"/>
              <a:ext cx="47935" cy="61537"/>
            </a:xfrm>
            <a:custGeom>
              <a:avLst/>
              <a:gdLst/>
              <a:ahLst/>
              <a:cxnLst/>
              <a:rect l="l" t="t" r="r" b="b"/>
              <a:pathLst>
                <a:path w="1526" h="1959" extrusionOk="0">
                  <a:moveTo>
                    <a:pt x="1273" y="1"/>
                  </a:moveTo>
                  <a:lnTo>
                    <a:pt x="0" y="1779"/>
                  </a:lnTo>
                  <a:lnTo>
                    <a:pt x="253" y="1959"/>
                  </a:lnTo>
                  <a:lnTo>
                    <a:pt x="1526" y="180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4628174" y="3985391"/>
              <a:ext cx="20010" cy="15329"/>
            </a:xfrm>
            <a:custGeom>
              <a:avLst/>
              <a:gdLst/>
              <a:ahLst/>
              <a:cxnLst/>
              <a:rect l="l" t="t" r="r" b="b"/>
              <a:pathLst>
                <a:path w="637" h="488" extrusionOk="0">
                  <a:moveTo>
                    <a:pt x="103" y="0"/>
                  </a:moveTo>
                  <a:cubicBezTo>
                    <a:pt x="74" y="0"/>
                    <a:pt x="46" y="13"/>
                    <a:pt x="29" y="38"/>
                  </a:cubicBezTo>
                  <a:cubicBezTo>
                    <a:pt x="1" y="77"/>
                    <a:pt x="11" y="136"/>
                    <a:pt x="53" y="165"/>
                  </a:cubicBezTo>
                  <a:lnTo>
                    <a:pt x="479" y="470"/>
                  </a:lnTo>
                  <a:cubicBezTo>
                    <a:pt x="496" y="482"/>
                    <a:pt x="515" y="487"/>
                    <a:pt x="534" y="487"/>
                  </a:cubicBezTo>
                  <a:cubicBezTo>
                    <a:pt x="562" y="487"/>
                    <a:pt x="590" y="475"/>
                    <a:pt x="609" y="449"/>
                  </a:cubicBezTo>
                  <a:cubicBezTo>
                    <a:pt x="637" y="411"/>
                    <a:pt x="626" y="354"/>
                    <a:pt x="584" y="323"/>
                  </a:cubicBezTo>
                  <a:lnTo>
                    <a:pt x="159" y="17"/>
                  </a:lnTo>
                  <a:cubicBezTo>
                    <a:pt x="142" y="6"/>
                    <a:pt x="122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9"/>
          <p:cNvGrpSpPr/>
          <p:nvPr/>
        </p:nvGrpSpPr>
        <p:grpSpPr>
          <a:xfrm>
            <a:off x="144598" y="4454812"/>
            <a:ext cx="730232" cy="622538"/>
            <a:chOff x="3163880" y="4192776"/>
            <a:chExt cx="466036" cy="397305"/>
          </a:xfrm>
        </p:grpSpPr>
        <p:sp>
          <p:nvSpPr>
            <p:cNvPr id="457" name="Google Shape;457;p9"/>
            <p:cNvSpPr/>
            <p:nvPr/>
          </p:nvSpPr>
          <p:spPr>
            <a:xfrm>
              <a:off x="3191366" y="4209707"/>
              <a:ext cx="391211" cy="348899"/>
            </a:xfrm>
            <a:custGeom>
              <a:avLst/>
              <a:gdLst/>
              <a:ahLst/>
              <a:cxnLst/>
              <a:rect l="l" t="t" r="r" b="b"/>
              <a:pathLst>
                <a:path w="12454" h="11107" extrusionOk="0">
                  <a:moveTo>
                    <a:pt x="1621" y="0"/>
                  </a:moveTo>
                  <a:lnTo>
                    <a:pt x="1" y="1912"/>
                  </a:lnTo>
                  <a:lnTo>
                    <a:pt x="10833" y="11107"/>
                  </a:lnTo>
                  <a:lnTo>
                    <a:pt x="12453" y="9198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3206821" y="4227801"/>
              <a:ext cx="360270" cy="312492"/>
            </a:xfrm>
            <a:custGeom>
              <a:avLst/>
              <a:gdLst/>
              <a:ahLst/>
              <a:cxnLst/>
              <a:rect l="l" t="t" r="r" b="b"/>
              <a:pathLst>
                <a:path w="11469" h="9948" extrusionOk="0">
                  <a:moveTo>
                    <a:pt x="637" y="1"/>
                  </a:moveTo>
                  <a:lnTo>
                    <a:pt x="1" y="749"/>
                  </a:lnTo>
                  <a:lnTo>
                    <a:pt x="10836" y="9947"/>
                  </a:lnTo>
                  <a:lnTo>
                    <a:pt x="11469" y="9199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3531186" y="4497854"/>
              <a:ext cx="98729" cy="92227"/>
            </a:xfrm>
            <a:custGeom>
              <a:avLst/>
              <a:gdLst/>
              <a:ahLst/>
              <a:cxnLst/>
              <a:rect l="l" t="t" r="r" b="b"/>
              <a:pathLst>
                <a:path w="3143" h="2936" extrusionOk="0">
                  <a:moveTo>
                    <a:pt x="1621" y="1"/>
                  </a:moveTo>
                  <a:lnTo>
                    <a:pt x="1" y="1909"/>
                  </a:lnTo>
                  <a:lnTo>
                    <a:pt x="3143" y="2935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3594451" y="4556941"/>
              <a:ext cx="35465" cy="33140"/>
            </a:xfrm>
            <a:custGeom>
              <a:avLst/>
              <a:gdLst/>
              <a:ahLst/>
              <a:cxnLst/>
              <a:rect l="l" t="t" r="r" b="b"/>
              <a:pathLst>
                <a:path w="1129" h="1055" extrusionOk="0">
                  <a:moveTo>
                    <a:pt x="584" y="0"/>
                  </a:moveTo>
                  <a:lnTo>
                    <a:pt x="1" y="685"/>
                  </a:lnTo>
                  <a:lnTo>
                    <a:pt x="1129" y="1054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3163880" y="4192776"/>
              <a:ext cx="70678" cy="70050"/>
            </a:xfrm>
            <a:custGeom>
              <a:avLst/>
              <a:gdLst/>
              <a:ahLst/>
              <a:cxnLst/>
              <a:rect l="l" t="t" r="r" b="b"/>
              <a:pathLst>
                <a:path w="2250" h="2230" extrusionOk="0">
                  <a:moveTo>
                    <a:pt x="1391" y="0"/>
                  </a:moveTo>
                  <a:cubicBezTo>
                    <a:pt x="1036" y="0"/>
                    <a:pt x="688" y="146"/>
                    <a:pt x="447" y="434"/>
                  </a:cubicBezTo>
                  <a:cubicBezTo>
                    <a:pt x="0" y="961"/>
                    <a:pt x="78" y="1762"/>
                    <a:pt x="626" y="2230"/>
                  </a:cubicBezTo>
                  <a:lnTo>
                    <a:pt x="2250" y="318"/>
                  </a:lnTo>
                  <a:cubicBezTo>
                    <a:pt x="1998" y="105"/>
                    <a:pt x="1692" y="0"/>
                    <a:pt x="1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3178015" y="4197111"/>
              <a:ext cx="87798" cy="92541"/>
            </a:xfrm>
            <a:custGeom>
              <a:avLst/>
              <a:gdLst/>
              <a:ahLst/>
              <a:cxnLst/>
              <a:rect l="l" t="t" r="r" b="b"/>
              <a:pathLst>
                <a:path w="2795" h="2946" extrusionOk="0">
                  <a:moveTo>
                    <a:pt x="1747" y="1"/>
                  </a:moveTo>
                  <a:lnTo>
                    <a:pt x="0" y="2057"/>
                  </a:lnTo>
                  <a:lnTo>
                    <a:pt x="1051" y="2946"/>
                  </a:lnTo>
                  <a:lnTo>
                    <a:pt x="2794" y="89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9"/>
          <p:cNvGrpSpPr/>
          <p:nvPr/>
        </p:nvGrpSpPr>
        <p:grpSpPr>
          <a:xfrm>
            <a:off x="7878711" y="142556"/>
            <a:ext cx="137078" cy="137078"/>
            <a:chOff x="2495900" y="1640275"/>
            <a:chExt cx="94050" cy="94050"/>
          </a:xfrm>
        </p:grpSpPr>
        <p:sp>
          <p:nvSpPr>
            <p:cNvPr id="464" name="Google Shape;464;p9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>
            <a:off x="441174" y="4222243"/>
            <a:ext cx="137078" cy="137078"/>
            <a:chOff x="2495900" y="1640275"/>
            <a:chExt cx="94050" cy="94050"/>
          </a:xfrm>
        </p:grpSpPr>
        <p:sp>
          <p:nvSpPr>
            <p:cNvPr id="467" name="Google Shape;467;p9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9"/>
          <p:cNvGrpSpPr/>
          <p:nvPr/>
        </p:nvGrpSpPr>
        <p:grpSpPr>
          <a:xfrm>
            <a:off x="8015811" y="4720006"/>
            <a:ext cx="137078" cy="137078"/>
            <a:chOff x="2495900" y="1640275"/>
            <a:chExt cx="94050" cy="94050"/>
          </a:xfrm>
        </p:grpSpPr>
        <p:sp>
          <p:nvSpPr>
            <p:cNvPr id="470" name="Google Shape;470;p9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9"/>
          <p:cNvGrpSpPr/>
          <p:nvPr/>
        </p:nvGrpSpPr>
        <p:grpSpPr>
          <a:xfrm rot="5400000">
            <a:off x="7699106" y="34446"/>
            <a:ext cx="27950" cy="798273"/>
            <a:chOff x="6054850" y="1271775"/>
            <a:chExt cx="18875" cy="547700"/>
          </a:xfrm>
        </p:grpSpPr>
        <p:sp>
          <p:nvSpPr>
            <p:cNvPr id="473" name="Google Shape;473;p9"/>
            <p:cNvSpPr/>
            <p:nvPr/>
          </p:nvSpPr>
          <p:spPr>
            <a:xfrm>
              <a:off x="6054850" y="1271775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1"/>
                  </a:moveTo>
                  <a:lnTo>
                    <a:pt x="1" y="755"/>
                  </a:lnTo>
                  <a:lnTo>
                    <a:pt x="755" y="755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6054850" y="140415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6054850" y="153630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6054850" y="1668450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0"/>
                  </a:moveTo>
                  <a:lnTo>
                    <a:pt x="1" y="754"/>
                  </a:lnTo>
                  <a:lnTo>
                    <a:pt x="755" y="754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6054850" y="1800800"/>
              <a:ext cx="18875" cy="18675"/>
            </a:xfrm>
            <a:custGeom>
              <a:avLst/>
              <a:gdLst/>
              <a:ahLst/>
              <a:cxnLst/>
              <a:rect l="l" t="t" r="r" b="b"/>
              <a:pathLst>
                <a:path w="755" h="747" extrusionOk="0">
                  <a:moveTo>
                    <a:pt x="1" y="1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9"/>
          <p:cNvGrpSpPr/>
          <p:nvPr/>
        </p:nvGrpSpPr>
        <p:grpSpPr>
          <a:xfrm rot="-6192663">
            <a:off x="56325" y="3842777"/>
            <a:ext cx="434486" cy="162937"/>
            <a:chOff x="2665615" y="3966103"/>
            <a:chExt cx="345380" cy="129514"/>
          </a:xfrm>
        </p:grpSpPr>
        <p:sp>
          <p:nvSpPr>
            <p:cNvPr id="479" name="Google Shape;479;p9"/>
            <p:cNvSpPr/>
            <p:nvPr/>
          </p:nvSpPr>
          <p:spPr>
            <a:xfrm>
              <a:off x="2668473" y="3992584"/>
              <a:ext cx="279037" cy="67568"/>
            </a:xfrm>
            <a:custGeom>
              <a:avLst/>
              <a:gdLst/>
              <a:ahLst/>
              <a:cxnLst/>
              <a:rect l="l" t="t" r="r" b="b"/>
              <a:pathLst>
                <a:path w="8883" h="2151" extrusionOk="0">
                  <a:moveTo>
                    <a:pt x="7889" y="0"/>
                  </a:moveTo>
                  <a:cubicBezTo>
                    <a:pt x="7841" y="0"/>
                    <a:pt x="7793" y="3"/>
                    <a:pt x="7744" y="9"/>
                  </a:cubicBezTo>
                  <a:lnTo>
                    <a:pt x="918" y="846"/>
                  </a:lnTo>
                  <a:cubicBezTo>
                    <a:pt x="388" y="909"/>
                    <a:pt x="1" y="1320"/>
                    <a:pt x="57" y="1763"/>
                  </a:cubicBezTo>
                  <a:lnTo>
                    <a:pt x="78" y="1953"/>
                  </a:lnTo>
                  <a:cubicBezTo>
                    <a:pt x="82" y="1967"/>
                    <a:pt x="85" y="1985"/>
                    <a:pt x="89" y="1999"/>
                  </a:cubicBezTo>
                  <a:cubicBezTo>
                    <a:pt x="94" y="1997"/>
                    <a:pt x="100" y="1996"/>
                    <a:pt x="105" y="1996"/>
                  </a:cubicBezTo>
                  <a:cubicBezTo>
                    <a:pt x="132" y="1996"/>
                    <a:pt x="154" y="2016"/>
                    <a:pt x="184" y="2016"/>
                  </a:cubicBezTo>
                  <a:cubicBezTo>
                    <a:pt x="184" y="2002"/>
                    <a:pt x="191" y="1960"/>
                    <a:pt x="191" y="1946"/>
                  </a:cubicBezTo>
                  <a:lnTo>
                    <a:pt x="166" y="1767"/>
                  </a:lnTo>
                  <a:cubicBezTo>
                    <a:pt x="117" y="1370"/>
                    <a:pt x="447" y="979"/>
                    <a:pt x="929" y="920"/>
                  </a:cubicBezTo>
                  <a:lnTo>
                    <a:pt x="7754" y="83"/>
                  </a:lnTo>
                  <a:cubicBezTo>
                    <a:pt x="7798" y="78"/>
                    <a:pt x="7842" y="75"/>
                    <a:pt x="7885" y="75"/>
                  </a:cubicBezTo>
                  <a:cubicBezTo>
                    <a:pt x="8311" y="75"/>
                    <a:pt x="8669" y="338"/>
                    <a:pt x="8714" y="702"/>
                  </a:cubicBezTo>
                  <a:lnTo>
                    <a:pt x="8738" y="892"/>
                  </a:lnTo>
                  <a:cubicBezTo>
                    <a:pt x="8788" y="1289"/>
                    <a:pt x="8436" y="1661"/>
                    <a:pt x="7955" y="1721"/>
                  </a:cubicBezTo>
                  <a:lnTo>
                    <a:pt x="5104" y="2073"/>
                  </a:lnTo>
                  <a:cubicBezTo>
                    <a:pt x="5037" y="2076"/>
                    <a:pt x="5044" y="2150"/>
                    <a:pt x="5091" y="2150"/>
                  </a:cubicBezTo>
                  <a:cubicBezTo>
                    <a:pt x="5093" y="2150"/>
                    <a:pt x="5095" y="2150"/>
                    <a:pt x="5097" y="2150"/>
                  </a:cubicBezTo>
                  <a:lnTo>
                    <a:pt x="7965" y="1798"/>
                  </a:lnTo>
                  <a:cubicBezTo>
                    <a:pt x="8496" y="1732"/>
                    <a:pt x="8883" y="1320"/>
                    <a:pt x="8830" y="881"/>
                  </a:cubicBezTo>
                  <a:lnTo>
                    <a:pt x="8805" y="688"/>
                  </a:lnTo>
                  <a:cubicBezTo>
                    <a:pt x="8757" y="289"/>
                    <a:pt x="8359" y="0"/>
                    <a:pt x="7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2666714" y="3990731"/>
              <a:ext cx="282681" cy="71086"/>
            </a:xfrm>
            <a:custGeom>
              <a:avLst/>
              <a:gdLst/>
              <a:ahLst/>
              <a:cxnLst/>
              <a:rect l="l" t="t" r="r" b="b"/>
              <a:pathLst>
                <a:path w="8999" h="2263" extrusionOk="0">
                  <a:moveTo>
                    <a:pt x="183" y="1580"/>
                  </a:moveTo>
                  <a:cubicBezTo>
                    <a:pt x="166" y="1647"/>
                    <a:pt x="162" y="1717"/>
                    <a:pt x="166" y="1787"/>
                  </a:cubicBezTo>
                  <a:cubicBezTo>
                    <a:pt x="159" y="1717"/>
                    <a:pt x="166" y="1647"/>
                    <a:pt x="183" y="1580"/>
                  </a:cubicBezTo>
                  <a:close/>
                  <a:moveTo>
                    <a:pt x="7941" y="0"/>
                  </a:moveTo>
                  <a:cubicBezTo>
                    <a:pt x="7893" y="0"/>
                    <a:pt x="7845" y="3"/>
                    <a:pt x="7796" y="9"/>
                  </a:cubicBezTo>
                  <a:lnTo>
                    <a:pt x="971" y="849"/>
                  </a:lnTo>
                  <a:cubicBezTo>
                    <a:pt x="408" y="915"/>
                    <a:pt x="1" y="1355"/>
                    <a:pt x="57" y="1826"/>
                  </a:cubicBezTo>
                  <a:lnTo>
                    <a:pt x="82" y="2019"/>
                  </a:lnTo>
                  <a:cubicBezTo>
                    <a:pt x="82" y="2033"/>
                    <a:pt x="85" y="2047"/>
                    <a:pt x="89" y="2058"/>
                  </a:cubicBezTo>
                  <a:cubicBezTo>
                    <a:pt x="92" y="2075"/>
                    <a:pt x="103" y="2093"/>
                    <a:pt x="117" y="2100"/>
                  </a:cubicBezTo>
                  <a:cubicBezTo>
                    <a:pt x="125" y="2106"/>
                    <a:pt x="139" y="2111"/>
                    <a:pt x="151" y="2111"/>
                  </a:cubicBezTo>
                  <a:cubicBezTo>
                    <a:pt x="154" y="2111"/>
                    <a:pt x="156" y="2111"/>
                    <a:pt x="159" y="2110"/>
                  </a:cubicBezTo>
                  <a:cubicBezTo>
                    <a:pt x="162" y="2110"/>
                    <a:pt x="169" y="2114"/>
                    <a:pt x="180" y="2117"/>
                  </a:cubicBezTo>
                  <a:cubicBezTo>
                    <a:pt x="191" y="2121"/>
                    <a:pt x="205" y="2125"/>
                    <a:pt x="222" y="2128"/>
                  </a:cubicBezTo>
                  <a:cubicBezTo>
                    <a:pt x="229" y="2132"/>
                    <a:pt x="240" y="2132"/>
                    <a:pt x="247" y="2132"/>
                  </a:cubicBezTo>
                  <a:cubicBezTo>
                    <a:pt x="278" y="2128"/>
                    <a:pt x="303" y="2096"/>
                    <a:pt x="296" y="2068"/>
                  </a:cubicBezTo>
                  <a:cubicBezTo>
                    <a:pt x="296" y="2068"/>
                    <a:pt x="296" y="2065"/>
                    <a:pt x="296" y="2065"/>
                  </a:cubicBezTo>
                  <a:cubicBezTo>
                    <a:pt x="296" y="2061"/>
                    <a:pt x="296" y="2054"/>
                    <a:pt x="299" y="2044"/>
                  </a:cubicBezTo>
                  <a:cubicBezTo>
                    <a:pt x="299" y="2026"/>
                    <a:pt x="303" y="2012"/>
                    <a:pt x="299" y="1998"/>
                  </a:cubicBezTo>
                  <a:lnTo>
                    <a:pt x="278" y="1819"/>
                  </a:lnTo>
                  <a:cubicBezTo>
                    <a:pt x="233" y="1439"/>
                    <a:pt x="553" y="1088"/>
                    <a:pt x="992" y="1035"/>
                  </a:cubicBezTo>
                  <a:lnTo>
                    <a:pt x="7817" y="195"/>
                  </a:lnTo>
                  <a:cubicBezTo>
                    <a:pt x="7857" y="190"/>
                    <a:pt x="7897" y="188"/>
                    <a:pt x="7936" y="188"/>
                  </a:cubicBezTo>
                  <a:cubicBezTo>
                    <a:pt x="8336" y="188"/>
                    <a:pt x="8676" y="428"/>
                    <a:pt x="8717" y="764"/>
                  </a:cubicBezTo>
                  <a:lnTo>
                    <a:pt x="8738" y="954"/>
                  </a:lnTo>
                  <a:cubicBezTo>
                    <a:pt x="8784" y="1323"/>
                    <a:pt x="8454" y="1671"/>
                    <a:pt x="8004" y="1724"/>
                  </a:cubicBezTo>
                  <a:lnTo>
                    <a:pt x="5153" y="2075"/>
                  </a:lnTo>
                  <a:cubicBezTo>
                    <a:pt x="5122" y="2079"/>
                    <a:pt x="5094" y="2089"/>
                    <a:pt x="5076" y="2114"/>
                  </a:cubicBezTo>
                  <a:cubicBezTo>
                    <a:pt x="5062" y="2132"/>
                    <a:pt x="5051" y="2160"/>
                    <a:pt x="5055" y="2184"/>
                  </a:cubicBezTo>
                  <a:cubicBezTo>
                    <a:pt x="5061" y="2232"/>
                    <a:pt x="5099" y="2263"/>
                    <a:pt x="5148" y="2263"/>
                  </a:cubicBezTo>
                  <a:cubicBezTo>
                    <a:pt x="5153" y="2263"/>
                    <a:pt x="5159" y="2262"/>
                    <a:pt x="5164" y="2262"/>
                  </a:cubicBezTo>
                  <a:lnTo>
                    <a:pt x="8028" y="1910"/>
                  </a:lnTo>
                  <a:cubicBezTo>
                    <a:pt x="8587" y="1843"/>
                    <a:pt x="8998" y="1404"/>
                    <a:pt x="8942" y="930"/>
                  </a:cubicBezTo>
                  <a:lnTo>
                    <a:pt x="8917" y="740"/>
                  </a:lnTo>
                  <a:cubicBezTo>
                    <a:pt x="8866" y="310"/>
                    <a:pt x="8440" y="0"/>
                    <a:pt x="7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2667500" y="3990794"/>
              <a:ext cx="281896" cy="71558"/>
            </a:xfrm>
            <a:custGeom>
              <a:avLst/>
              <a:gdLst/>
              <a:ahLst/>
              <a:cxnLst/>
              <a:rect l="l" t="t" r="r" b="b"/>
              <a:pathLst>
                <a:path w="8974" h="2278" extrusionOk="0">
                  <a:moveTo>
                    <a:pt x="7922" y="1"/>
                  </a:moveTo>
                  <a:cubicBezTo>
                    <a:pt x="7873" y="1"/>
                    <a:pt x="7822" y="4"/>
                    <a:pt x="7771" y="10"/>
                  </a:cubicBezTo>
                  <a:lnTo>
                    <a:pt x="946" y="847"/>
                  </a:lnTo>
                  <a:cubicBezTo>
                    <a:pt x="383" y="913"/>
                    <a:pt x="0" y="1335"/>
                    <a:pt x="60" y="1806"/>
                  </a:cubicBezTo>
                  <a:lnTo>
                    <a:pt x="123" y="2270"/>
                  </a:lnTo>
                  <a:cubicBezTo>
                    <a:pt x="153" y="2261"/>
                    <a:pt x="175" y="2257"/>
                    <a:pt x="196" y="2257"/>
                  </a:cubicBezTo>
                  <a:cubicBezTo>
                    <a:pt x="225" y="2257"/>
                    <a:pt x="253" y="2265"/>
                    <a:pt x="296" y="2277"/>
                  </a:cubicBezTo>
                  <a:lnTo>
                    <a:pt x="250" y="1869"/>
                  </a:lnTo>
                  <a:cubicBezTo>
                    <a:pt x="204" y="1490"/>
                    <a:pt x="528" y="1086"/>
                    <a:pt x="967" y="1033"/>
                  </a:cubicBezTo>
                  <a:lnTo>
                    <a:pt x="7792" y="196"/>
                  </a:lnTo>
                  <a:cubicBezTo>
                    <a:pt x="7835" y="191"/>
                    <a:pt x="7876" y="189"/>
                    <a:pt x="7917" y="189"/>
                  </a:cubicBezTo>
                  <a:cubicBezTo>
                    <a:pt x="8315" y="189"/>
                    <a:pt x="8651" y="428"/>
                    <a:pt x="8692" y="762"/>
                  </a:cubicBezTo>
                  <a:lnTo>
                    <a:pt x="8713" y="956"/>
                  </a:lnTo>
                  <a:cubicBezTo>
                    <a:pt x="8759" y="1325"/>
                    <a:pt x="8432" y="1669"/>
                    <a:pt x="7979" y="1722"/>
                  </a:cubicBezTo>
                  <a:lnTo>
                    <a:pt x="5128" y="2073"/>
                  </a:lnTo>
                  <a:cubicBezTo>
                    <a:pt x="5100" y="2077"/>
                    <a:pt x="5072" y="2087"/>
                    <a:pt x="5051" y="2112"/>
                  </a:cubicBezTo>
                  <a:cubicBezTo>
                    <a:pt x="5037" y="2130"/>
                    <a:pt x="5030" y="2158"/>
                    <a:pt x="5030" y="2182"/>
                  </a:cubicBezTo>
                  <a:cubicBezTo>
                    <a:pt x="5036" y="2230"/>
                    <a:pt x="5074" y="2261"/>
                    <a:pt x="5123" y="2261"/>
                  </a:cubicBezTo>
                  <a:cubicBezTo>
                    <a:pt x="5128" y="2261"/>
                    <a:pt x="5134" y="2260"/>
                    <a:pt x="5139" y="2260"/>
                  </a:cubicBezTo>
                  <a:lnTo>
                    <a:pt x="8003" y="1908"/>
                  </a:lnTo>
                  <a:cubicBezTo>
                    <a:pt x="8566" y="1841"/>
                    <a:pt x="8973" y="1402"/>
                    <a:pt x="8917" y="931"/>
                  </a:cubicBezTo>
                  <a:lnTo>
                    <a:pt x="8892" y="738"/>
                  </a:lnTo>
                  <a:cubicBezTo>
                    <a:pt x="8841" y="310"/>
                    <a:pt x="8419" y="1"/>
                    <a:pt x="7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2665615" y="3989035"/>
              <a:ext cx="285665" cy="74982"/>
            </a:xfrm>
            <a:custGeom>
              <a:avLst/>
              <a:gdLst/>
              <a:ahLst/>
              <a:cxnLst/>
              <a:rect l="l" t="t" r="r" b="b"/>
              <a:pathLst>
                <a:path w="9094" h="2387" extrusionOk="0">
                  <a:moveTo>
                    <a:pt x="7977" y="111"/>
                  </a:moveTo>
                  <a:cubicBezTo>
                    <a:pt x="8449" y="111"/>
                    <a:pt x="8848" y="400"/>
                    <a:pt x="8896" y="801"/>
                  </a:cubicBezTo>
                  <a:lnTo>
                    <a:pt x="8921" y="991"/>
                  </a:lnTo>
                  <a:cubicBezTo>
                    <a:pt x="8974" y="1433"/>
                    <a:pt x="8587" y="1845"/>
                    <a:pt x="8056" y="1911"/>
                  </a:cubicBezTo>
                  <a:lnTo>
                    <a:pt x="5192" y="2263"/>
                  </a:lnTo>
                  <a:cubicBezTo>
                    <a:pt x="5190" y="2263"/>
                    <a:pt x="5189" y="2263"/>
                    <a:pt x="5187" y="2263"/>
                  </a:cubicBezTo>
                  <a:cubicBezTo>
                    <a:pt x="5155" y="2263"/>
                    <a:pt x="5136" y="2227"/>
                    <a:pt x="5153" y="2203"/>
                  </a:cubicBezTo>
                  <a:cubicBezTo>
                    <a:pt x="5164" y="2193"/>
                    <a:pt x="5178" y="2186"/>
                    <a:pt x="5195" y="2186"/>
                  </a:cubicBezTo>
                  <a:lnTo>
                    <a:pt x="8049" y="1834"/>
                  </a:lnTo>
                  <a:cubicBezTo>
                    <a:pt x="8527" y="1774"/>
                    <a:pt x="8879" y="1402"/>
                    <a:pt x="8829" y="1005"/>
                  </a:cubicBezTo>
                  <a:lnTo>
                    <a:pt x="8805" y="815"/>
                  </a:lnTo>
                  <a:cubicBezTo>
                    <a:pt x="8760" y="451"/>
                    <a:pt x="8402" y="188"/>
                    <a:pt x="7976" y="188"/>
                  </a:cubicBezTo>
                  <a:cubicBezTo>
                    <a:pt x="7933" y="188"/>
                    <a:pt x="7889" y="191"/>
                    <a:pt x="7845" y="196"/>
                  </a:cubicBezTo>
                  <a:lnTo>
                    <a:pt x="1020" y="1033"/>
                  </a:lnTo>
                  <a:cubicBezTo>
                    <a:pt x="559" y="1089"/>
                    <a:pt x="204" y="1507"/>
                    <a:pt x="254" y="1932"/>
                  </a:cubicBezTo>
                  <a:lnTo>
                    <a:pt x="289" y="2259"/>
                  </a:lnTo>
                  <a:cubicBezTo>
                    <a:pt x="277" y="2259"/>
                    <a:pt x="264" y="2258"/>
                    <a:pt x="250" y="2258"/>
                  </a:cubicBezTo>
                  <a:cubicBezTo>
                    <a:pt x="243" y="2258"/>
                    <a:pt x="236" y="2258"/>
                    <a:pt x="229" y="2259"/>
                  </a:cubicBezTo>
                  <a:lnTo>
                    <a:pt x="173" y="1855"/>
                  </a:lnTo>
                  <a:cubicBezTo>
                    <a:pt x="120" y="1416"/>
                    <a:pt x="489" y="1022"/>
                    <a:pt x="1013" y="955"/>
                  </a:cubicBezTo>
                  <a:lnTo>
                    <a:pt x="7838" y="119"/>
                  </a:lnTo>
                  <a:cubicBezTo>
                    <a:pt x="7885" y="113"/>
                    <a:pt x="7932" y="111"/>
                    <a:pt x="7977" y="111"/>
                  </a:cubicBezTo>
                  <a:close/>
                  <a:moveTo>
                    <a:pt x="7976" y="1"/>
                  </a:moveTo>
                  <a:cubicBezTo>
                    <a:pt x="7926" y="1"/>
                    <a:pt x="7875" y="4"/>
                    <a:pt x="7824" y="10"/>
                  </a:cubicBezTo>
                  <a:lnTo>
                    <a:pt x="999" y="846"/>
                  </a:lnTo>
                  <a:cubicBezTo>
                    <a:pt x="412" y="920"/>
                    <a:pt x="1" y="1370"/>
                    <a:pt x="64" y="1869"/>
                  </a:cubicBezTo>
                  <a:lnTo>
                    <a:pt x="127" y="2337"/>
                  </a:lnTo>
                  <a:cubicBezTo>
                    <a:pt x="131" y="2351"/>
                    <a:pt x="141" y="2365"/>
                    <a:pt x="155" y="2375"/>
                  </a:cubicBezTo>
                  <a:cubicBezTo>
                    <a:pt x="164" y="2380"/>
                    <a:pt x="174" y="2383"/>
                    <a:pt x="184" y="2383"/>
                  </a:cubicBezTo>
                  <a:cubicBezTo>
                    <a:pt x="190" y="2383"/>
                    <a:pt x="196" y="2382"/>
                    <a:pt x="201" y="2379"/>
                  </a:cubicBezTo>
                  <a:cubicBezTo>
                    <a:pt x="223" y="2371"/>
                    <a:pt x="238" y="2368"/>
                    <a:pt x="253" y="2368"/>
                  </a:cubicBezTo>
                  <a:cubicBezTo>
                    <a:pt x="274" y="2368"/>
                    <a:pt x="293" y="2374"/>
                    <a:pt x="327" y="2382"/>
                  </a:cubicBezTo>
                  <a:cubicBezTo>
                    <a:pt x="335" y="2385"/>
                    <a:pt x="342" y="2386"/>
                    <a:pt x="350" y="2386"/>
                  </a:cubicBezTo>
                  <a:cubicBezTo>
                    <a:pt x="363" y="2386"/>
                    <a:pt x="375" y="2382"/>
                    <a:pt x="384" y="2375"/>
                  </a:cubicBezTo>
                  <a:cubicBezTo>
                    <a:pt x="398" y="2361"/>
                    <a:pt x="412" y="2344"/>
                    <a:pt x="408" y="2326"/>
                  </a:cubicBezTo>
                  <a:lnTo>
                    <a:pt x="366" y="1918"/>
                  </a:lnTo>
                  <a:cubicBezTo>
                    <a:pt x="320" y="1560"/>
                    <a:pt x="640" y="1191"/>
                    <a:pt x="1034" y="1142"/>
                  </a:cubicBezTo>
                  <a:lnTo>
                    <a:pt x="7859" y="305"/>
                  </a:lnTo>
                  <a:cubicBezTo>
                    <a:pt x="7897" y="301"/>
                    <a:pt x="7934" y="299"/>
                    <a:pt x="7971" y="299"/>
                  </a:cubicBezTo>
                  <a:cubicBezTo>
                    <a:pt x="8343" y="299"/>
                    <a:pt x="8658" y="518"/>
                    <a:pt x="8696" y="825"/>
                  </a:cubicBezTo>
                  <a:lnTo>
                    <a:pt x="8721" y="1019"/>
                  </a:lnTo>
                  <a:cubicBezTo>
                    <a:pt x="8763" y="1356"/>
                    <a:pt x="8453" y="1672"/>
                    <a:pt x="8035" y="1725"/>
                  </a:cubicBezTo>
                  <a:lnTo>
                    <a:pt x="5181" y="2073"/>
                  </a:lnTo>
                  <a:cubicBezTo>
                    <a:pt x="5139" y="2077"/>
                    <a:pt x="5097" y="2098"/>
                    <a:pt x="5069" y="2133"/>
                  </a:cubicBezTo>
                  <a:cubicBezTo>
                    <a:pt x="5044" y="2164"/>
                    <a:pt x="5030" y="2203"/>
                    <a:pt x="5037" y="2245"/>
                  </a:cubicBezTo>
                  <a:cubicBezTo>
                    <a:pt x="5047" y="2320"/>
                    <a:pt x="5107" y="2373"/>
                    <a:pt x="5185" y="2373"/>
                  </a:cubicBezTo>
                  <a:cubicBezTo>
                    <a:pt x="5192" y="2373"/>
                    <a:pt x="5199" y="2373"/>
                    <a:pt x="5206" y="2372"/>
                  </a:cubicBezTo>
                  <a:lnTo>
                    <a:pt x="8070" y="2020"/>
                  </a:lnTo>
                  <a:cubicBezTo>
                    <a:pt x="8661" y="1947"/>
                    <a:pt x="9093" y="1483"/>
                    <a:pt x="9030" y="980"/>
                  </a:cubicBezTo>
                  <a:lnTo>
                    <a:pt x="9009" y="790"/>
                  </a:lnTo>
                  <a:cubicBezTo>
                    <a:pt x="8951" y="331"/>
                    <a:pt x="8503" y="1"/>
                    <a:pt x="7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2669479" y="3967863"/>
              <a:ext cx="339758" cy="125964"/>
            </a:xfrm>
            <a:custGeom>
              <a:avLst/>
              <a:gdLst/>
              <a:ahLst/>
              <a:cxnLst/>
              <a:rect l="l" t="t" r="r" b="b"/>
              <a:pathLst>
                <a:path w="10816" h="4010" extrusionOk="0">
                  <a:moveTo>
                    <a:pt x="9475" y="1"/>
                  </a:moveTo>
                  <a:cubicBezTo>
                    <a:pt x="9431" y="1"/>
                    <a:pt x="9387" y="4"/>
                    <a:pt x="9343" y="9"/>
                  </a:cubicBezTo>
                  <a:lnTo>
                    <a:pt x="4271" y="631"/>
                  </a:lnTo>
                  <a:cubicBezTo>
                    <a:pt x="4215" y="638"/>
                    <a:pt x="4190" y="687"/>
                    <a:pt x="4194" y="733"/>
                  </a:cubicBezTo>
                  <a:cubicBezTo>
                    <a:pt x="4201" y="775"/>
                    <a:pt x="4232" y="807"/>
                    <a:pt x="4278" y="807"/>
                  </a:cubicBezTo>
                  <a:lnTo>
                    <a:pt x="9364" y="185"/>
                  </a:lnTo>
                  <a:cubicBezTo>
                    <a:pt x="9402" y="180"/>
                    <a:pt x="9440" y="178"/>
                    <a:pt x="9478" y="178"/>
                  </a:cubicBezTo>
                  <a:cubicBezTo>
                    <a:pt x="9995" y="178"/>
                    <a:pt x="10452" y="614"/>
                    <a:pt x="10524" y="1201"/>
                  </a:cubicBezTo>
                  <a:lnTo>
                    <a:pt x="10559" y="1510"/>
                  </a:lnTo>
                  <a:cubicBezTo>
                    <a:pt x="10636" y="2139"/>
                    <a:pt x="10242" y="2708"/>
                    <a:pt x="9680" y="2775"/>
                  </a:cubicBezTo>
                  <a:lnTo>
                    <a:pt x="1132" y="3826"/>
                  </a:lnTo>
                  <a:cubicBezTo>
                    <a:pt x="1099" y="3830"/>
                    <a:pt x="1066" y="3832"/>
                    <a:pt x="1033" y="3832"/>
                  </a:cubicBezTo>
                  <a:cubicBezTo>
                    <a:pt x="584" y="3832"/>
                    <a:pt x="272" y="3448"/>
                    <a:pt x="190" y="2782"/>
                  </a:cubicBezTo>
                  <a:lnTo>
                    <a:pt x="162" y="2550"/>
                  </a:lnTo>
                  <a:cubicBezTo>
                    <a:pt x="162" y="2543"/>
                    <a:pt x="159" y="2536"/>
                    <a:pt x="152" y="2529"/>
                  </a:cubicBezTo>
                  <a:cubicBezTo>
                    <a:pt x="148" y="2527"/>
                    <a:pt x="144" y="2527"/>
                    <a:pt x="139" y="2527"/>
                  </a:cubicBezTo>
                  <a:cubicBezTo>
                    <a:pt x="135" y="2527"/>
                    <a:pt x="131" y="2527"/>
                    <a:pt x="127" y="2529"/>
                  </a:cubicBezTo>
                  <a:cubicBezTo>
                    <a:pt x="95" y="2540"/>
                    <a:pt x="64" y="2547"/>
                    <a:pt x="29" y="2547"/>
                  </a:cubicBezTo>
                  <a:cubicBezTo>
                    <a:pt x="18" y="2547"/>
                    <a:pt x="11" y="2550"/>
                    <a:pt x="8" y="2554"/>
                  </a:cubicBezTo>
                  <a:cubicBezTo>
                    <a:pt x="1" y="2561"/>
                    <a:pt x="1" y="2568"/>
                    <a:pt x="1" y="2578"/>
                  </a:cubicBezTo>
                  <a:lnTo>
                    <a:pt x="29" y="2800"/>
                  </a:lnTo>
                  <a:cubicBezTo>
                    <a:pt x="120" y="3558"/>
                    <a:pt x="501" y="4010"/>
                    <a:pt x="1031" y="4010"/>
                  </a:cubicBezTo>
                  <a:cubicBezTo>
                    <a:pt x="1071" y="4010"/>
                    <a:pt x="1112" y="4007"/>
                    <a:pt x="1153" y="4002"/>
                  </a:cubicBezTo>
                  <a:lnTo>
                    <a:pt x="9705" y="2954"/>
                  </a:lnTo>
                  <a:cubicBezTo>
                    <a:pt x="10355" y="2874"/>
                    <a:pt x="10815" y="2216"/>
                    <a:pt x="10724" y="1489"/>
                  </a:cubicBezTo>
                  <a:lnTo>
                    <a:pt x="10689" y="1183"/>
                  </a:lnTo>
                  <a:cubicBezTo>
                    <a:pt x="10604" y="505"/>
                    <a:pt x="10073" y="1"/>
                    <a:pt x="9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2667594" y="3966103"/>
              <a:ext cx="343401" cy="129514"/>
            </a:xfrm>
            <a:custGeom>
              <a:avLst/>
              <a:gdLst/>
              <a:ahLst/>
              <a:cxnLst/>
              <a:rect l="l" t="t" r="r" b="b"/>
              <a:pathLst>
                <a:path w="10932" h="4123" extrusionOk="0">
                  <a:moveTo>
                    <a:pt x="9531" y="111"/>
                  </a:moveTo>
                  <a:cubicBezTo>
                    <a:pt x="10105" y="111"/>
                    <a:pt x="10614" y="592"/>
                    <a:pt x="10693" y="1246"/>
                  </a:cubicBezTo>
                  <a:lnTo>
                    <a:pt x="10731" y="1552"/>
                  </a:lnTo>
                  <a:cubicBezTo>
                    <a:pt x="10816" y="2248"/>
                    <a:pt x="10380" y="2877"/>
                    <a:pt x="9758" y="2954"/>
                  </a:cubicBezTo>
                  <a:lnTo>
                    <a:pt x="1206" y="4005"/>
                  </a:lnTo>
                  <a:cubicBezTo>
                    <a:pt x="1169" y="4010"/>
                    <a:pt x="1133" y="4012"/>
                    <a:pt x="1097" y="4012"/>
                  </a:cubicBezTo>
                  <a:cubicBezTo>
                    <a:pt x="591" y="4012"/>
                    <a:pt x="230" y="3578"/>
                    <a:pt x="141" y="2852"/>
                  </a:cubicBezTo>
                  <a:lnTo>
                    <a:pt x="117" y="2655"/>
                  </a:lnTo>
                  <a:cubicBezTo>
                    <a:pt x="138" y="2655"/>
                    <a:pt x="155" y="2652"/>
                    <a:pt x="173" y="2648"/>
                  </a:cubicBezTo>
                  <a:lnTo>
                    <a:pt x="198" y="2845"/>
                  </a:lnTo>
                  <a:cubicBezTo>
                    <a:pt x="283" y="3541"/>
                    <a:pt x="610" y="3942"/>
                    <a:pt x="1084" y="3942"/>
                  </a:cubicBezTo>
                  <a:cubicBezTo>
                    <a:pt x="1121" y="3942"/>
                    <a:pt x="1158" y="3940"/>
                    <a:pt x="1196" y="3935"/>
                  </a:cubicBezTo>
                  <a:lnTo>
                    <a:pt x="9747" y="2887"/>
                  </a:lnTo>
                  <a:cubicBezTo>
                    <a:pt x="10341" y="2814"/>
                    <a:pt x="10756" y="2220"/>
                    <a:pt x="10675" y="1559"/>
                  </a:cubicBezTo>
                  <a:lnTo>
                    <a:pt x="10636" y="1250"/>
                  </a:lnTo>
                  <a:cubicBezTo>
                    <a:pt x="10561" y="635"/>
                    <a:pt x="10077" y="178"/>
                    <a:pt x="9532" y="178"/>
                  </a:cubicBezTo>
                  <a:cubicBezTo>
                    <a:pt x="9494" y="178"/>
                    <a:pt x="9455" y="180"/>
                    <a:pt x="9417" y="185"/>
                  </a:cubicBezTo>
                  <a:lnTo>
                    <a:pt x="4331" y="810"/>
                  </a:lnTo>
                  <a:cubicBezTo>
                    <a:pt x="4324" y="810"/>
                    <a:pt x="4310" y="800"/>
                    <a:pt x="4310" y="782"/>
                  </a:cubicBezTo>
                  <a:cubicBezTo>
                    <a:pt x="4310" y="772"/>
                    <a:pt x="4310" y="743"/>
                    <a:pt x="4338" y="740"/>
                  </a:cubicBezTo>
                  <a:lnTo>
                    <a:pt x="9410" y="118"/>
                  </a:lnTo>
                  <a:cubicBezTo>
                    <a:pt x="9450" y="113"/>
                    <a:pt x="9491" y="111"/>
                    <a:pt x="9531" y="111"/>
                  </a:cubicBezTo>
                  <a:close/>
                  <a:moveTo>
                    <a:pt x="9531" y="0"/>
                  </a:moveTo>
                  <a:cubicBezTo>
                    <a:pt x="9485" y="0"/>
                    <a:pt x="9439" y="3"/>
                    <a:pt x="9392" y="9"/>
                  </a:cubicBezTo>
                  <a:lnTo>
                    <a:pt x="4320" y="631"/>
                  </a:lnTo>
                  <a:cubicBezTo>
                    <a:pt x="4233" y="642"/>
                    <a:pt x="4190" y="722"/>
                    <a:pt x="4197" y="796"/>
                  </a:cubicBezTo>
                  <a:cubicBezTo>
                    <a:pt x="4208" y="866"/>
                    <a:pt x="4264" y="919"/>
                    <a:pt x="4334" y="919"/>
                  </a:cubicBezTo>
                  <a:lnTo>
                    <a:pt x="9431" y="297"/>
                  </a:lnTo>
                  <a:cubicBezTo>
                    <a:pt x="9467" y="293"/>
                    <a:pt x="9503" y="290"/>
                    <a:pt x="9538" y="290"/>
                  </a:cubicBezTo>
                  <a:cubicBezTo>
                    <a:pt x="10026" y="290"/>
                    <a:pt x="10459" y="707"/>
                    <a:pt x="10527" y="1264"/>
                  </a:cubicBezTo>
                  <a:lnTo>
                    <a:pt x="10566" y="1573"/>
                  </a:lnTo>
                  <a:cubicBezTo>
                    <a:pt x="10636" y="2170"/>
                    <a:pt x="10264" y="2712"/>
                    <a:pt x="9733" y="2778"/>
                  </a:cubicBezTo>
                  <a:lnTo>
                    <a:pt x="1182" y="3826"/>
                  </a:lnTo>
                  <a:cubicBezTo>
                    <a:pt x="1151" y="3830"/>
                    <a:pt x="1121" y="3831"/>
                    <a:pt x="1091" y="3831"/>
                  </a:cubicBezTo>
                  <a:cubicBezTo>
                    <a:pt x="676" y="3831"/>
                    <a:pt x="385" y="3465"/>
                    <a:pt x="307" y="2831"/>
                  </a:cubicBezTo>
                  <a:lnTo>
                    <a:pt x="279" y="2599"/>
                  </a:lnTo>
                  <a:cubicBezTo>
                    <a:pt x="275" y="2575"/>
                    <a:pt x="261" y="2554"/>
                    <a:pt x="236" y="2539"/>
                  </a:cubicBezTo>
                  <a:cubicBezTo>
                    <a:pt x="224" y="2531"/>
                    <a:pt x="209" y="2528"/>
                    <a:pt x="195" y="2528"/>
                  </a:cubicBezTo>
                  <a:cubicBezTo>
                    <a:pt x="185" y="2528"/>
                    <a:pt x="175" y="2530"/>
                    <a:pt x="166" y="2532"/>
                  </a:cubicBezTo>
                  <a:cubicBezTo>
                    <a:pt x="141" y="2543"/>
                    <a:pt x="117" y="2547"/>
                    <a:pt x="89" y="2547"/>
                  </a:cubicBezTo>
                  <a:cubicBezTo>
                    <a:pt x="64" y="2547"/>
                    <a:pt x="40" y="2557"/>
                    <a:pt x="25" y="2575"/>
                  </a:cubicBezTo>
                  <a:cubicBezTo>
                    <a:pt x="8" y="2592"/>
                    <a:pt x="1" y="2617"/>
                    <a:pt x="4" y="2641"/>
                  </a:cubicBezTo>
                  <a:lnTo>
                    <a:pt x="32" y="2863"/>
                  </a:lnTo>
                  <a:cubicBezTo>
                    <a:pt x="130" y="3653"/>
                    <a:pt x="529" y="4122"/>
                    <a:pt x="1090" y="4122"/>
                  </a:cubicBezTo>
                  <a:cubicBezTo>
                    <a:pt x="1133" y="4122"/>
                    <a:pt x="1176" y="4120"/>
                    <a:pt x="1220" y="4114"/>
                  </a:cubicBezTo>
                  <a:lnTo>
                    <a:pt x="9768" y="3067"/>
                  </a:lnTo>
                  <a:cubicBezTo>
                    <a:pt x="10454" y="2982"/>
                    <a:pt x="10932" y="2297"/>
                    <a:pt x="10837" y="1538"/>
                  </a:cubicBezTo>
                  <a:lnTo>
                    <a:pt x="10801" y="1232"/>
                  </a:lnTo>
                  <a:cubicBezTo>
                    <a:pt x="10713" y="525"/>
                    <a:pt x="10161" y="0"/>
                    <a:pt x="9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0"/>
          <p:cNvSpPr txBox="1">
            <a:spLocks noGrp="1"/>
          </p:cNvSpPr>
          <p:nvPr>
            <p:ph type="body" idx="1"/>
          </p:nvPr>
        </p:nvSpPr>
        <p:spPr>
          <a:xfrm>
            <a:off x="720000" y="2269200"/>
            <a:ext cx="7704000" cy="60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consolata ExtraBold"/>
              <a:buNone/>
              <a:defRPr sz="4000">
                <a:solidFill>
                  <a:schemeClr val="lt1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1"/>
          <p:cNvSpPr txBox="1">
            <a:spLocks noGrp="1"/>
          </p:cNvSpPr>
          <p:nvPr>
            <p:ph type="title" hasCustomPrompt="1"/>
          </p:nvPr>
        </p:nvSpPr>
        <p:spPr>
          <a:xfrm>
            <a:off x="1766700" y="1533875"/>
            <a:ext cx="5610600" cy="13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89" name="Google Shape;489;p11"/>
          <p:cNvSpPr txBox="1">
            <a:spLocks noGrp="1"/>
          </p:cNvSpPr>
          <p:nvPr>
            <p:ph type="subTitle" idx="1"/>
          </p:nvPr>
        </p:nvSpPr>
        <p:spPr>
          <a:xfrm>
            <a:off x="1766700" y="2906122"/>
            <a:ext cx="5610600" cy="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CUSTOM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3"/>
          <p:cNvSpPr txBox="1">
            <a:spLocks noGrp="1"/>
          </p:cNvSpPr>
          <p:nvPr>
            <p:ph type="subTitle" idx="1"/>
          </p:nvPr>
        </p:nvSpPr>
        <p:spPr>
          <a:xfrm>
            <a:off x="2179024" y="1370576"/>
            <a:ext cx="2249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3" name="Google Shape;493;p13"/>
          <p:cNvSpPr txBox="1">
            <a:spLocks noGrp="1"/>
          </p:cNvSpPr>
          <p:nvPr>
            <p:ph type="subTitle" idx="2"/>
          </p:nvPr>
        </p:nvSpPr>
        <p:spPr>
          <a:xfrm>
            <a:off x="2179024" y="2468746"/>
            <a:ext cx="2249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4" name="Google Shape;494;p13"/>
          <p:cNvSpPr txBox="1">
            <a:spLocks noGrp="1"/>
          </p:cNvSpPr>
          <p:nvPr>
            <p:ph type="subTitle" idx="3"/>
          </p:nvPr>
        </p:nvSpPr>
        <p:spPr>
          <a:xfrm>
            <a:off x="2179024" y="3452042"/>
            <a:ext cx="2249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5" name="Google Shape;495;p13"/>
          <p:cNvSpPr txBox="1">
            <a:spLocks noGrp="1"/>
          </p:cNvSpPr>
          <p:nvPr>
            <p:ph type="subTitle" idx="4"/>
          </p:nvPr>
        </p:nvSpPr>
        <p:spPr>
          <a:xfrm>
            <a:off x="5927874" y="1370576"/>
            <a:ext cx="2249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5"/>
          </p:nvPr>
        </p:nvSpPr>
        <p:spPr>
          <a:xfrm>
            <a:off x="5927874" y="2468746"/>
            <a:ext cx="2249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6"/>
          </p:nvPr>
        </p:nvSpPr>
        <p:spPr>
          <a:xfrm>
            <a:off x="5927874" y="3452042"/>
            <a:ext cx="2249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7"/>
          </p:nvPr>
        </p:nvSpPr>
        <p:spPr>
          <a:xfrm>
            <a:off x="2179024" y="1577189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8"/>
          </p:nvPr>
        </p:nvSpPr>
        <p:spPr>
          <a:xfrm>
            <a:off x="5927874" y="1577189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subTitle" idx="9"/>
          </p:nvPr>
        </p:nvSpPr>
        <p:spPr>
          <a:xfrm>
            <a:off x="2179024" y="2672853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13"/>
          <p:cNvSpPr txBox="1">
            <a:spLocks noGrp="1"/>
          </p:cNvSpPr>
          <p:nvPr>
            <p:ph type="subTitle" idx="13"/>
          </p:nvPr>
        </p:nvSpPr>
        <p:spPr>
          <a:xfrm>
            <a:off x="5927874" y="2672853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2" name="Google Shape;502;p13"/>
          <p:cNvSpPr txBox="1">
            <a:spLocks noGrp="1"/>
          </p:cNvSpPr>
          <p:nvPr>
            <p:ph type="title" hasCustomPrompt="1"/>
          </p:nvPr>
        </p:nvSpPr>
        <p:spPr>
          <a:xfrm>
            <a:off x="1094338" y="1561789"/>
            <a:ext cx="8229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14" hasCustomPrompt="1"/>
          </p:nvPr>
        </p:nvSpPr>
        <p:spPr>
          <a:xfrm>
            <a:off x="1094338" y="2596122"/>
            <a:ext cx="82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title" idx="15" hasCustomPrompt="1"/>
          </p:nvPr>
        </p:nvSpPr>
        <p:spPr>
          <a:xfrm>
            <a:off x="4791975" y="1562389"/>
            <a:ext cx="82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5" name="Google Shape;505;p13"/>
          <p:cNvSpPr txBox="1">
            <a:spLocks noGrp="1"/>
          </p:cNvSpPr>
          <p:nvPr>
            <p:ph type="title" idx="16" hasCustomPrompt="1"/>
          </p:nvPr>
        </p:nvSpPr>
        <p:spPr>
          <a:xfrm>
            <a:off x="4791975" y="2596122"/>
            <a:ext cx="82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6" name="Google Shape;506;p13"/>
          <p:cNvSpPr txBox="1">
            <a:spLocks noGrp="1"/>
          </p:cNvSpPr>
          <p:nvPr>
            <p:ph type="subTitle" idx="17"/>
          </p:nvPr>
        </p:nvSpPr>
        <p:spPr>
          <a:xfrm>
            <a:off x="2179024" y="3656152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subTitle" idx="18"/>
          </p:nvPr>
        </p:nvSpPr>
        <p:spPr>
          <a:xfrm>
            <a:off x="5927874" y="3656152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8" name="Google Shape;508;p13"/>
          <p:cNvSpPr txBox="1">
            <a:spLocks noGrp="1"/>
          </p:cNvSpPr>
          <p:nvPr>
            <p:ph type="title" idx="19" hasCustomPrompt="1"/>
          </p:nvPr>
        </p:nvSpPr>
        <p:spPr>
          <a:xfrm>
            <a:off x="1094338" y="3647568"/>
            <a:ext cx="82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9" name="Google Shape;509;p13"/>
          <p:cNvSpPr txBox="1">
            <a:spLocks noGrp="1"/>
          </p:cNvSpPr>
          <p:nvPr>
            <p:ph type="title" idx="20" hasCustomPrompt="1"/>
          </p:nvPr>
        </p:nvSpPr>
        <p:spPr>
          <a:xfrm>
            <a:off x="4791975" y="3647568"/>
            <a:ext cx="82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510" name="Google Shape;510;p13"/>
          <p:cNvGrpSpPr/>
          <p:nvPr/>
        </p:nvGrpSpPr>
        <p:grpSpPr>
          <a:xfrm rot="10800000">
            <a:off x="8441031" y="812542"/>
            <a:ext cx="27510" cy="798273"/>
            <a:chOff x="6054850" y="1271775"/>
            <a:chExt cx="18875" cy="547700"/>
          </a:xfrm>
        </p:grpSpPr>
        <p:sp>
          <p:nvSpPr>
            <p:cNvPr id="511" name="Google Shape;511;p13"/>
            <p:cNvSpPr/>
            <p:nvPr/>
          </p:nvSpPr>
          <p:spPr>
            <a:xfrm>
              <a:off x="6054850" y="1271775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1"/>
                  </a:moveTo>
                  <a:lnTo>
                    <a:pt x="1" y="755"/>
                  </a:lnTo>
                  <a:lnTo>
                    <a:pt x="755" y="755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3"/>
            <p:cNvSpPr/>
            <p:nvPr/>
          </p:nvSpPr>
          <p:spPr>
            <a:xfrm>
              <a:off x="6054850" y="140415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3"/>
            <p:cNvSpPr/>
            <p:nvPr/>
          </p:nvSpPr>
          <p:spPr>
            <a:xfrm>
              <a:off x="6054850" y="153630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3"/>
            <p:cNvSpPr/>
            <p:nvPr/>
          </p:nvSpPr>
          <p:spPr>
            <a:xfrm>
              <a:off x="6054850" y="1668450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0"/>
                  </a:moveTo>
                  <a:lnTo>
                    <a:pt x="1" y="754"/>
                  </a:lnTo>
                  <a:lnTo>
                    <a:pt x="755" y="754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3"/>
            <p:cNvSpPr/>
            <p:nvPr/>
          </p:nvSpPr>
          <p:spPr>
            <a:xfrm>
              <a:off x="6054850" y="1800800"/>
              <a:ext cx="18875" cy="18675"/>
            </a:xfrm>
            <a:custGeom>
              <a:avLst/>
              <a:gdLst/>
              <a:ahLst/>
              <a:cxnLst/>
              <a:rect l="l" t="t" r="r" b="b"/>
              <a:pathLst>
                <a:path w="755" h="747" extrusionOk="0">
                  <a:moveTo>
                    <a:pt x="1" y="1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" name="Google Shape;516;p13"/>
          <p:cNvGrpSpPr/>
          <p:nvPr/>
        </p:nvGrpSpPr>
        <p:grpSpPr>
          <a:xfrm>
            <a:off x="7783686" y="4806193"/>
            <a:ext cx="137078" cy="137078"/>
            <a:chOff x="2495900" y="1640275"/>
            <a:chExt cx="94050" cy="94050"/>
          </a:xfrm>
        </p:grpSpPr>
        <p:sp>
          <p:nvSpPr>
            <p:cNvPr id="517" name="Google Shape;517;p13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13"/>
          <p:cNvGrpSpPr/>
          <p:nvPr/>
        </p:nvGrpSpPr>
        <p:grpSpPr>
          <a:xfrm>
            <a:off x="135611" y="277143"/>
            <a:ext cx="137078" cy="137078"/>
            <a:chOff x="2495900" y="1640275"/>
            <a:chExt cx="94050" cy="94050"/>
          </a:xfrm>
        </p:grpSpPr>
        <p:sp>
          <p:nvSpPr>
            <p:cNvPr id="520" name="Google Shape;520;p13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13"/>
          <p:cNvGrpSpPr/>
          <p:nvPr/>
        </p:nvGrpSpPr>
        <p:grpSpPr>
          <a:xfrm>
            <a:off x="579837" y="101670"/>
            <a:ext cx="467956" cy="175478"/>
            <a:chOff x="2665615" y="3966103"/>
            <a:chExt cx="345380" cy="129514"/>
          </a:xfrm>
        </p:grpSpPr>
        <p:sp>
          <p:nvSpPr>
            <p:cNvPr id="523" name="Google Shape;523;p13"/>
            <p:cNvSpPr/>
            <p:nvPr/>
          </p:nvSpPr>
          <p:spPr>
            <a:xfrm>
              <a:off x="2668473" y="3992584"/>
              <a:ext cx="279037" cy="67568"/>
            </a:xfrm>
            <a:custGeom>
              <a:avLst/>
              <a:gdLst/>
              <a:ahLst/>
              <a:cxnLst/>
              <a:rect l="l" t="t" r="r" b="b"/>
              <a:pathLst>
                <a:path w="8883" h="2151" extrusionOk="0">
                  <a:moveTo>
                    <a:pt x="7889" y="0"/>
                  </a:moveTo>
                  <a:cubicBezTo>
                    <a:pt x="7841" y="0"/>
                    <a:pt x="7793" y="3"/>
                    <a:pt x="7744" y="9"/>
                  </a:cubicBezTo>
                  <a:lnTo>
                    <a:pt x="918" y="846"/>
                  </a:lnTo>
                  <a:cubicBezTo>
                    <a:pt x="388" y="909"/>
                    <a:pt x="1" y="1320"/>
                    <a:pt x="57" y="1763"/>
                  </a:cubicBezTo>
                  <a:lnTo>
                    <a:pt x="78" y="1953"/>
                  </a:lnTo>
                  <a:cubicBezTo>
                    <a:pt x="82" y="1967"/>
                    <a:pt x="85" y="1985"/>
                    <a:pt x="89" y="1999"/>
                  </a:cubicBezTo>
                  <a:cubicBezTo>
                    <a:pt x="94" y="1997"/>
                    <a:pt x="100" y="1996"/>
                    <a:pt x="105" y="1996"/>
                  </a:cubicBezTo>
                  <a:cubicBezTo>
                    <a:pt x="132" y="1996"/>
                    <a:pt x="154" y="2016"/>
                    <a:pt x="184" y="2016"/>
                  </a:cubicBezTo>
                  <a:cubicBezTo>
                    <a:pt x="184" y="2002"/>
                    <a:pt x="191" y="1960"/>
                    <a:pt x="191" y="1946"/>
                  </a:cubicBezTo>
                  <a:lnTo>
                    <a:pt x="166" y="1767"/>
                  </a:lnTo>
                  <a:cubicBezTo>
                    <a:pt x="117" y="1370"/>
                    <a:pt x="447" y="979"/>
                    <a:pt x="929" y="920"/>
                  </a:cubicBezTo>
                  <a:lnTo>
                    <a:pt x="7754" y="83"/>
                  </a:lnTo>
                  <a:cubicBezTo>
                    <a:pt x="7798" y="78"/>
                    <a:pt x="7842" y="75"/>
                    <a:pt x="7885" y="75"/>
                  </a:cubicBezTo>
                  <a:cubicBezTo>
                    <a:pt x="8311" y="75"/>
                    <a:pt x="8669" y="338"/>
                    <a:pt x="8714" y="702"/>
                  </a:cubicBezTo>
                  <a:lnTo>
                    <a:pt x="8738" y="892"/>
                  </a:lnTo>
                  <a:cubicBezTo>
                    <a:pt x="8788" y="1289"/>
                    <a:pt x="8436" y="1661"/>
                    <a:pt x="7955" y="1721"/>
                  </a:cubicBezTo>
                  <a:lnTo>
                    <a:pt x="5104" y="2073"/>
                  </a:lnTo>
                  <a:cubicBezTo>
                    <a:pt x="5037" y="2076"/>
                    <a:pt x="5044" y="2150"/>
                    <a:pt x="5091" y="2150"/>
                  </a:cubicBezTo>
                  <a:cubicBezTo>
                    <a:pt x="5093" y="2150"/>
                    <a:pt x="5095" y="2150"/>
                    <a:pt x="5097" y="2150"/>
                  </a:cubicBezTo>
                  <a:lnTo>
                    <a:pt x="7965" y="1798"/>
                  </a:lnTo>
                  <a:cubicBezTo>
                    <a:pt x="8496" y="1732"/>
                    <a:pt x="8883" y="1320"/>
                    <a:pt x="8830" y="881"/>
                  </a:cubicBezTo>
                  <a:lnTo>
                    <a:pt x="8805" y="688"/>
                  </a:lnTo>
                  <a:cubicBezTo>
                    <a:pt x="8757" y="289"/>
                    <a:pt x="8359" y="0"/>
                    <a:pt x="7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2666714" y="3990731"/>
              <a:ext cx="282681" cy="71086"/>
            </a:xfrm>
            <a:custGeom>
              <a:avLst/>
              <a:gdLst/>
              <a:ahLst/>
              <a:cxnLst/>
              <a:rect l="l" t="t" r="r" b="b"/>
              <a:pathLst>
                <a:path w="8999" h="2263" extrusionOk="0">
                  <a:moveTo>
                    <a:pt x="183" y="1580"/>
                  </a:moveTo>
                  <a:cubicBezTo>
                    <a:pt x="166" y="1647"/>
                    <a:pt x="162" y="1717"/>
                    <a:pt x="166" y="1787"/>
                  </a:cubicBezTo>
                  <a:cubicBezTo>
                    <a:pt x="159" y="1717"/>
                    <a:pt x="166" y="1647"/>
                    <a:pt x="183" y="1580"/>
                  </a:cubicBezTo>
                  <a:close/>
                  <a:moveTo>
                    <a:pt x="7941" y="0"/>
                  </a:moveTo>
                  <a:cubicBezTo>
                    <a:pt x="7893" y="0"/>
                    <a:pt x="7845" y="3"/>
                    <a:pt x="7796" y="9"/>
                  </a:cubicBezTo>
                  <a:lnTo>
                    <a:pt x="971" y="849"/>
                  </a:lnTo>
                  <a:cubicBezTo>
                    <a:pt x="408" y="915"/>
                    <a:pt x="1" y="1355"/>
                    <a:pt x="57" y="1826"/>
                  </a:cubicBezTo>
                  <a:lnTo>
                    <a:pt x="82" y="2019"/>
                  </a:lnTo>
                  <a:cubicBezTo>
                    <a:pt x="82" y="2033"/>
                    <a:pt x="85" y="2047"/>
                    <a:pt x="89" y="2058"/>
                  </a:cubicBezTo>
                  <a:cubicBezTo>
                    <a:pt x="92" y="2075"/>
                    <a:pt x="103" y="2093"/>
                    <a:pt x="117" y="2100"/>
                  </a:cubicBezTo>
                  <a:cubicBezTo>
                    <a:pt x="125" y="2106"/>
                    <a:pt x="139" y="2111"/>
                    <a:pt x="151" y="2111"/>
                  </a:cubicBezTo>
                  <a:cubicBezTo>
                    <a:pt x="154" y="2111"/>
                    <a:pt x="156" y="2111"/>
                    <a:pt x="159" y="2110"/>
                  </a:cubicBezTo>
                  <a:cubicBezTo>
                    <a:pt x="162" y="2110"/>
                    <a:pt x="169" y="2114"/>
                    <a:pt x="180" y="2117"/>
                  </a:cubicBezTo>
                  <a:cubicBezTo>
                    <a:pt x="191" y="2121"/>
                    <a:pt x="205" y="2125"/>
                    <a:pt x="222" y="2128"/>
                  </a:cubicBezTo>
                  <a:cubicBezTo>
                    <a:pt x="229" y="2132"/>
                    <a:pt x="240" y="2132"/>
                    <a:pt x="247" y="2132"/>
                  </a:cubicBezTo>
                  <a:cubicBezTo>
                    <a:pt x="278" y="2128"/>
                    <a:pt x="303" y="2096"/>
                    <a:pt x="296" y="2068"/>
                  </a:cubicBezTo>
                  <a:cubicBezTo>
                    <a:pt x="296" y="2068"/>
                    <a:pt x="296" y="2065"/>
                    <a:pt x="296" y="2065"/>
                  </a:cubicBezTo>
                  <a:cubicBezTo>
                    <a:pt x="296" y="2061"/>
                    <a:pt x="296" y="2054"/>
                    <a:pt x="299" y="2044"/>
                  </a:cubicBezTo>
                  <a:cubicBezTo>
                    <a:pt x="299" y="2026"/>
                    <a:pt x="303" y="2012"/>
                    <a:pt x="299" y="1998"/>
                  </a:cubicBezTo>
                  <a:lnTo>
                    <a:pt x="278" y="1819"/>
                  </a:lnTo>
                  <a:cubicBezTo>
                    <a:pt x="233" y="1439"/>
                    <a:pt x="553" y="1088"/>
                    <a:pt x="992" y="1035"/>
                  </a:cubicBezTo>
                  <a:lnTo>
                    <a:pt x="7817" y="195"/>
                  </a:lnTo>
                  <a:cubicBezTo>
                    <a:pt x="7857" y="190"/>
                    <a:pt x="7897" y="188"/>
                    <a:pt x="7936" y="188"/>
                  </a:cubicBezTo>
                  <a:cubicBezTo>
                    <a:pt x="8336" y="188"/>
                    <a:pt x="8676" y="428"/>
                    <a:pt x="8717" y="764"/>
                  </a:cubicBezTo>
                  <a:lnTo>
                    <a:pt x="8738" y="954"/>
                  </a:lnTo>
                  <a:cubicBezTo>
                    <a:pt x="8784" y="1323"/>
                    <a:pt x="8454" y="1671"/>
                    <a:pt x="8004" y="1724"/>
                  </a:cubicBezTo>
                  <a:lnTo>
                    <a:pt x="5153" y="2075"/>
                  </a:lnTo>
                  <a:cubicBezTo>
                    <a:pt x="5122" y="2079"/>
                    <a:pt x="5094" y="2089"/>
                    <a:pt x="5076" y="2114"/>
                  </a:cubicBezTo>
                  <a:cubicBezTo>
                    <a:pt x="5062" y="2132"/>
                    <a:pt x="5051" y="2160"/>
                    <a:pt x="5055" y="2184"/>
                  </a:cubicBezTo>
                  <a:cubicBezTo>
                    <a:pt x="5061" y="2232"/>
                    <a:pt x="5099" y="2263"/>
                    <a:pt x="5148" y="2263"/>
                  </a:cubicBezTo>
                  <a:cubicBezTo>
                    <a:pt x="5153" y="2263"/>
                    <a:pt x="5159" y="2262"/>
                    <a:pt x="5164" y="2262"/>
                  </a:cubicBezTo>
                  <a:lnTo>
                    <a:pt x="8028" y="1910"/>
                  </a:lnTo>
                  <a:cubicBezTo>
                    <a:pt x="8587" y="1843"/>
                    <a:pt x="8998" y="1404"/>
                    <a:pt x="8942" y="930"/>
                  </a:cubicBezTo>
                  <a:lnTo>
                    <a:pt x="8917" y="740"/>
                  </a:lnTo>
                  <a:cubicBezTo>
                    <a:pt x="8866" y="310"/>
                    <a:pt x="8440" y="0"/>
                    <a:pt x="7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2667500" y="3990794"/>
              <a:ext cx="281896" cy="71558"/>
            </a:xfrm>
            <a:custGeom>
              <a:avLst/>
              <a:gdLst/>
              <a:ahLst/>
              <a:cxnLst/>
              <a:rect l="l" t="t" r="r" b="b"/>
              <a:pathLst>
                <a:path w="8974" h="2278" extrusionOk="0">
                  <a:moveTo>
                    <a:pt x="7922" y="1"/>
                  </a:moveTo>
                  <a:cubicBezTo>
                    <a:pt x="7873" y="1"/>
                    <a:pt x="7822" y="4"/>
                    <a:pt x="7771" y="10"/>
                  </a:cubicBezTo>
                  <a:lnTo>
                    <a:pt x="946" y="847"/>
                  </a:lnTo>
                  <a:cubicBezTo>
                    <a:pt x="383" y="913"/>
                    <a:pt x="0" y="1335"/>
                    <a:pt x="60" y="1806"/>
                  </a:cubicBezTo>
                  <a:lnTo>
                    <a:pt x="123" y="2270"/>
                  </a:lnTo>
                  <a:cubicBezTo>
                    <a:pt x="153" y="2261"/>
                    <a:pt x="175" y="2257"/>
                    <a:pt x="196" y="2257"/>
                  </a:cubicBezTo>
                  <a:cubicBezTo>
                    <a:pt x="225" y="2257"/>
                    <a:pt x="253" y="2265"/>
                    <a:pt x="296" y="2277"/>
                  </a:cubicBezTo>
                  <a:lnTo>
                    <a:pt x="250" y="1869"/>
                  </a:lnTo>
                  <a:cubicBezTo>
                    <a:pt x="204" y="1490"/>
                    <a:pt x="528" y="1086"/>
                    <a:pt x="967" y="1033"/>
                  </a:cubicBezTo>
                  <a:lnTo>
                    <a:pt x="7792" y="196"/>
                  </a:lnTo>
                  <a:cubicBezTo>
                    <a:pt x="7835" y="191"/>
                    <a:pt x="7876" y="189"/>
                    <a:pt x="7917" y="189"/>
                  </a:cubicBezTo>
                  <a:cubicBezTo>
                    <a:pt x="8315" y="189"/>
                    <a:pt x="8651" y="428"/>
                    <a:pt x="8692" y="762"/>
                  </a:cubicBezTo>
                  <a:lnTo>
                    <a:pt x="8713" y="956"/>
                  </a:lnTo>
                  <a:cubicBezTo>
                    <a:pt x="8759" y="1325"/>
                    <a:pt x="8432" y="1669"/>
                    <a:pt x="7979" y="1722"/>
                  </a:cubicBezTo>
                  <a:lnTo>
                    <a:pt x="5128" y="2073"/>
                  </a:lnTo>
                  <a:cubicBezTo>
                    <a:pt x="5100" y="2077"/>
                    <a:pt x="5072" y="2087"/>
                    <a:pt x="5051" y="2112"/>
                  </a:cubicBezTo>
                  <a:cubicBezTo>
                    <a:pt x="5037" y="2130"/>
                    <a:pt x="5030" y="2158"/>
                    <a:pt x="5030" y="2182"/>
                  </a:cubicBezTo>
                  <a:cubicBezTo>
                    <a:pt x="5036" y="2230"/>
                    <a:pt x="5074" y="2261"/>
                    <a:pt x="5123" y="2261"/>
                  </a:cubicBezTo>
                  <a:cubicBezTo>
                    <a:pt x="5128" y="2261"/>
                    <a:pt x="5134" y="2260"/>
                    <a:pt x="5139" y="2260"/>
                  </a:cubicBezTo>
                  <a:lnTo>
                    <a:pt x="8003" y="1908"/>
                  </a:lnTo>
                  <a:cubicBezTo>
                    <a:pt x="8566" y="1841"/>
                    <a:pt x="8973" y="1402"/>
                    <a:pt x="8917" y="931"/>
                  </a:cubicBezTo>
                  <a:lnTo>
                    <a:pt x="8892" y="738"/>
                  </a:lnTo>
                  <a:cubicBezTo>
                    <a:pt x="8841" y="310"/>
                    <a:pt x="8419" y="1"/>
                    <a:pt x="7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2665615" y="3989035"/>
              <a:ext cx="285665" cy="74982"/>
            </a:xfrm>
            <a:custGeom>
              <a:avLst/>
              <a:gdLst/>
              <a:ahLst/>
              <a:cxnLst/>
              <a:rect l="l" t="t" r="r" b="b"/>
              <a:pathLst>
                <a:path w="9094" h="2387" extrusionOk="0">
                  <a:moveTo>
                    <a:pt x="7977" y="111"/>
                  </a:moveTo>
                  <a:cubicBezTo>
                    <a:pt x="8449" y="111"/>
                    <a:pt x="8848" y="400"/>
                    <a:pt x="8896" y="801"/>
                  </a:cubicBezTo>
                  <a:lnTo>
                    <a:pt x="8921" y="991"/>
                  </a:lnTo>
                  <a:cubicBezTo>
                    <a:pt x="8974" y="1433"/>
                    <a:pt x="8587" y="1845"/>
                    <a:pt x="8056" y="1911"/>
                  </a:cubicBezTo>
                  <a:lnTo>
                    <a:pt x="5192" y="2263"/>
                  </a:lnTo>
                  <a:cubicBezTo>
                    <a:pt x="5190" y="2263"/>
                    <a:pt x="5189" y="2263"/>
                    <a:pt x="5187" y="2263"/>
                  </a:cubicBezTo>
                  <a:cubicBezTo>
                    <a:pt x="5155" y="2263"/>
                    <a:pt x="5136" y="2227"/>
                    <a:pt x="5153" y="2203"/>
                  </a:cubicBezTo>
                  <a:cubicBezTo>
                    <a:pt x="5164" y="2193"/>
                    <a:pt x="5178" y="2186"/>
                    <a:pt x="5195" y="2186"/>
                  </a:cubicBezTo>
                  <a:lnTo>
                    <a:pt x="8049" y="1834"/>
                  </a:lnTo>
                  <a:cubicBezTo>
                    <a:pt x="8527" y="1774"/>
                    <a:pt x="8879" y="1402"/>
                    <a:pt x="8829" y="1005"/>
                  </a:cubicBezTo>
                  <a:lnTo>
                    <a:pt x="8805" y="815"/>
                  </a:lnTo>
                  <a:cubicBezTo>
                    <a:pt x="8760" y="451"/>
                    <a:pt x="8402" y="188"/>
                    <a:pt x="7976" y="188"/>
                  </a:cubicBezTo>
                  <a:cubicBezTo>
                    <a:pt x="7933" y="188"/>
                    <a:pt x="7889" y="191"/>
                    <a:pt x="7845" y="196"/>
                  </a:cubicBezTo>
                  <a:lnTo>
                    <a:pt x="1020" y="1033"/>
                  </a:lnTo>
                  <a:cubicBezTo>
                    <a:pt x="559" y="1089"/>
                    <a:pt x="204" y="1507"/>
                    <a:pt x="254" y="1932"/>
                  </a:cubicBezTo>
                  <a:lnTo>
                    <a:pt x="289" y="2259"/>
                  </a:lnTo>
                  <a:cubicBezTo>
                    <a:pt x="277" y="2259"/>
                    <a:pt x="264" y="2258"/>
                    <a:pt x="250" y="2258"/>
                  </a:cubicBezTo>
                  <a:cubicBezTo>
                    <a:pt x="243" y="2258"/>
                    <a:pt x="236" y="2258"/>
                    <a:pt x="229" y="2259"/>
                  </a:cubicBezTo>
                  <a:lnTo>
                    <a:pt x="173" y="1855"/>
                  </a:lnTo>
                  <a:cubicBezTo>
                    <a:pt x="120" y="1416"/>
                    <a:pt x="489" y="1022"/>
                    <a:pt x="1013" y="955"/>
                  </a:cubicBezTo>
                  <a:lnTo>
                    <a:pt x="7838" y="119"/>
                  </a:lnTo>
                  <a:cubicBezTo>
                    <a:pt x="7885" y="113"/>
                    <a:pt x="7932" y="111"/>
                    <a:pt x="7977" y="111"/>
                  </a:cubicBezTo>
                  <a:close/>
                  <a:moveTo>
                    <a:pt x="7976" y="1"/>
                  </a:moveTo>
                  <a:cubicBezTo>
                    <a:pt x="7926" y="1"/>
                    <a:pt x="7875" y="4"/>
                    <a:pt x="7824" y="10"/>
                  </a:cubicBezTo>
                  <a:lnTo>
                    <a:pt x="999" y="846"/>
                  </a:lnTo>
                  <a:cubicBezTo>
                    <a:pt x="412" y="920"/>
                    <a:pt x="1" y="1370"/>
                    <a:pt x="64" y="1869"/>
                  </a:cubicBezTo>
                  <a:lnTo>
                    <a:pt x="127" y="2337"/>
                  </a:lnTo>
                  <a:cubicBezTo>
                    <a:pt x="131" y="2351"/>
                    <a:pt x="141" y="2365"/>
                    <a:pt x="155" y="2375"/>
                  </a:cubicBezTo>
                  <a:cubicBezTo>
                    <a:pt x="164" y="2380"/>
                    <a:pt x="174" y="2383"/>
                    <a:pt x="184" y="2383"/>
                  </a:cubicBezTo>
                  <a:cubicBezTo>
                    <a:pt x="190" y="2383"/>
                    <a:pt x="196" y="2382"/>
                    <a:pt x="201" y="2379"/>
                  </a:cubicBezTo>
                  <a:cubicBezTo>
                    <a:pt x="223" y="2371"/>
                    <a:pt x="238" y="2368"/>
                    <a:pt x="253" y="2368"/>
                  </a:cubicBezTo>
                  <a:cubicBezTo>
                    <a:pt x="274" y="2368"/>
                    <a:pt x="293" y="2374"/>
                    <a:pt x="327" y="2382"/>
                  </a:cubicBezTo>
                  <a:cubicBezTo>
                    <a:pt x="335" y="2385"/>
                    <a:pt x="342" y="2386"/>
                    <a:pt x="350" y="2386"/>
                  </a:cubicBezTo>
                  <a:cubicBezTo>
                    <a:pt x="363" y="2386"/>
                    <a:pt x="375" y="2382"/>
                    <a:pt x="384" y="2375"/>
                  </a:cubicBezTo>
                  <a:cubicBezTo>
                    <a:pt x="398" y="2361"/>
                    <a:pt x="412" y="2344"/>
                    <a:pt x="408" y="2326"/>
                  </a:cubicBezTo>
                  <a:lnTo>
                    <a:pt x="366" y="1918"/>
                  </a:lnTo>
                  <a:cubicBezTo>
                    <a:pt x="320" y="1560"/>
                    <a:pt x="640" y="1191"/>
                    <a:pt x="1034" y="1142"/>
                  </a:cubicBezTo>
                  <a:lnTo>
                    <a:pt x="7859" y="305"/>
                  </a:lnTo>
                  <a:cubicBezTo>
                    <a:pt x="7897" y="301"/>
                    <a:pt x="7934" y="299"/>
                    <a:pt x="7971" y="299"/>
                  </a:cubicBezTo>
                  <a:cubicBezTo>
                    <a:pt x="8343" y="299"/>
                    <a:pt x="8658" y="518"/>
                    <a:pt x="8696" y="825"/>
                  </a:cubicBezTo>
                  <a:lnTo>
                    <a:pt x="8721" y="1019"/>
                  </a:lnTo>
                  <a:cubicBezTo>
                    <a:pt x="8763" y="1356"/>
                    <a:pt x="8453" y="1672"/>
                    <a:pt x="8035" y="1725"/>
                  </a:cubicBezTo>
                  <a:lnTo>
                    <a:pt x="5181" y="2073"/>
                  </a:lnTo>
                  <a:cubicBezTo>
                    <a:pt x="5139" y="2077"/>
                    <a:pt x="5097" y="2098"/>
                    <a:pt x="5069" y="2133"/>
                  </a:cubicBezTo>
                  <a:cubicBezTo>
                    <a:pt x="5044" y="2164"/>
                    <a:pt x="5030" y="2203"/>
                    <a:pt x="5037" y="2245"/>
                  </a:cubicBezTo>
                  <a:cubicBezTo>
                    <a:pt x="5047" y="2320"/>
                    <a:pt x="5107" y="2373"/>
                    <a:pt x="5185" y="2373"/>
                  </a:cubicBezTo>
                  <a:cubicBezTo>
                    <a:pt x="5192" y="2373"/>
                    <a:pt x="5199" y="2373"/>
                    <a:pt x="5206" y="2372"/>
                  </a:cubicBezTo>
                  <a:lnTo>
                    <a:pt x="8070" y="2020"/>
                  </a:lnTo>
                  <a:cubicBezTo>
                    <a:pt x="8661" y="1947"/>
                    <a:pt x="9093" y="1483"/>
                    <a:pt x="9030" y="980"/>
                  </a:cubicBezTo>
                  <a:lnTo>
                    <a:pt x="9009" y="790"/>
                  </a:lnTo>
                  <a:cubicBezTo>
                    <a:pt x="8951" y="331"/>
                    <a:pt x="8503" y="1"/>
                    <a:pt x="79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2669479" y="3967863"/>
              <a:ext cx="339758" cy="125964"/>
            </a:xfrm>
            <a:custGeom>
              <a:avLst/>
              <a:gdLst/>
              <a:ahLst/>
              <a:cxnLst/>
              <a:rect l="l" t="t" r="r" b="b"/>
              <a:pathLst>
                <a:path w="10816" h="4010" extrusionOk="0">
                  <a:moveTo>
                    <a:pt x="9475" y="1"/>
                  </a:moveTo>
                  <a:cubicBezTo>
                    <a:pt x="9431" y="1"/>
                    <a:pt x="9387" y="4"/>
                    <a:pt x="9343" y="9"/>
                  </a:cubicBezTo>
                  <a:lnTo>
                    <a:pt x="4271" y="631"/>
                  </a:lnTo>
                  <a:cubicBezTo>
                    <a:pt x="4215" y="638"/>
                    <a:pt x="4190" y="687"/>
                    <a:pt x="4194" y="733"/>
                  </a:cubicBezTo>
                  <a:cubicBezTo>
                    <a:pt x="4201" y="775"/>
                    <a:pt x="4232" y="807"/>
                    <a:pt x="4278" y="807"/>
                  </a:cubicBezTo>
                  <a:lnTo>
                    <a:pt x="9364" y="185"/>
                  </a:lnTo>
                  <a:cubicBezTo>
                    <a:pt x="9402" y="180"/>
                    <a:pt x="9440" y="178"/>
                    <a:pt x="9478" y="178"/>
                  </a:cubicBezTo>
                  <a:cubicBezTo>
                    <a:pt x="9995" y="178"/>
                    <a:pt x="10452" y="614"/>
                    <a:pt x="10524" y="1201"/>
                  </a:cubicBezTo>
                  <a:lnTo>
                    <a:pt x="10559" y="1510"/>
                  </a:lnTo>
                  <a:cubicBezTo>
                    <a:pt x="10636" y="2139"/>
                    <a:pt x="10242" y="2708"/>
                    <a:pt x="9680" y="2775"/>
                  </a:cubicBezTo>
                  <a:lnTo>
                    <a:pt x="1132" y="3826"/>
                  </a:lnTo>
                  <a:cubicBezTo>
                    <a:pt x="1099" y="3830"/>
                    <a:pt x="1066" y="3832"/>
                    <a:pt x="1033" y="3832"/>
                  </a:cubicBezTo>
                  <a:cubicBezTo>
                    <a:pt x="584" y="3832"/>
                    <a:pt x="272" y="3448"/>
                    <a:pt x="190" y="2782"/>
                  </a:cubicBezTo>
                  <a:lnTo>
                    <a:pt x="162" y="2550"/>
                  </a:lnTo>
                  <a:cubicBezTo>
                    <a:pt x="162" y="2543"/>
                    <a:pt x="159" y="2536"/>
                    <a:pt x="152" y="2529"/>
                  </a:cubicBezTo>
                  <a:cubicBezTo>
                    <a:pt x="148" y="2527"/>
                    <a:pt x="144" y="2527"/>
                    <a:pt x="139" y="2527"/>
                  </a:cubicBezTo>
                  <a:cubicBezTo>
                    <a:pt x="135" y="2527"/>
                    <a:pt x="131" y="2527"/>
                    <a:pt x="127" y="2529"/>
                  </a:cubicBezTo>
                  <a:cubicBezTo>
                    <a:pt x="95" y="2540"/>
                    <a:pt x="64" y="2547"/>
                    <a:pt x="29" y="2547"/>
                  </a:cubicBezTo>
                  <a:cubicBezTo>
                    <a:pt x="18" y="2547"/>
                    <a:pt x="11" y="2550"/>
                    <a:pt x="8" y="2554"/>
                  </a:cubicBezTo>
                  <a:cubicBezTo>
                    <a:pt x="1" y="2561"/>
                    <a:pt x="1" y="2568"/>
                    <a:pt x="1" y="2578"/>
                  </a:cubicBezTo>
                  <a:lnTo>
                    <a:pt x="29" y="2800"/>
                  </a:lnTo>
                  <a:cubicBezTo>
                    <a:pt x="120" y="3558"/>
                    <a:pt x="501" y="4010"/>
                    <a:pt x="1031" y="4010"/>
                  </a:cubicBezTo>
                  <a:cubicBezTo>
                    <a:pt x="1071" y="4010"/>
                    <a:pt x="1112" y="4007"/>
                    <a:pt x="1153" y="4002"/>
                  </a:cubicBezTo>
                  <a:lnTo>
                    <a:pt x="9705" y="2954"/>
                  </a:lnTo>
                  <a:cubicBezTo>
                    <a:pt x="10355" y="2874"/>
                    <a:pt x="10815" y="2216"/>
                    <a:pt x="10724" y="1489"/>
                  </a:cubicBezTo>
                  <a:lnTo>
                    <a:pt x="10689" y="1183"/>
                  </a:lnTo>
                  <a:cubicBezTo>
                    <a:pt x="10604" y="505"/>
                    <a:pt x="10073" y="1"/>
                    <a:pt x="94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2667594" y="3966103"/>
              <a:ext cx="343401" cy="129514"/>
            </a:xfrm>
            <a:custGeom>
              <a:avLst/>
              <a:gdLst/>
              <a:ahLst/>
              <a:cxnLst/>
              <a:rect l="l" t="t" r="r" b="b"/>
              <a:pathLst>
                <a:path w="10932" h="4123" extrusionOk="0">
                  <a:moveTo>
                    <a:pt x="9531" y="111"/>
                  </a:moveTo>
                  <a:cubicBezTo>
                    <a:pt x="10105" y="111"/>
                    <a:pt x="10614" y="592"/>
                    <a:pt x="10693" y="1246"/>
                  </a:cubicBezTo>
                  <a:lnTo>
                    <a:pt x="10731" y="1552"/>
                  </a:lnTo>
                  <a:cubicBezTo>
                    <a:pt x="10816" y="2248"/>
                    <a:pt x="10380" y="2877"/>
                    <a:pt x="9758" y="2954"/>
                  </a:cubicBezTo>
                  <a:lnTo>
                    <a:pt x="1206" y="4005"/>
                  </a:lnTo>
                  <a:cubicBezTo>
                    <a:pt x="1169" y="4010"/>
                    <a:pt x="1133" y="4012"/>
                    <a:pt x="1097" y="4012"/>
                  </a:cubicBezTo>
                  <a:cubicBezTo>
                    <a:pt x="591" y="4012"/>
                    <a:pt x="230" y="3578"/>
                    <a:pt x="141" y="2852"/>
                  </a:cubicBezTo>
                  <a:lnTo>
                    <a:pt x="117" y="2655"/>
                  </a:lnTo>
                  <a:cubicBezTo>
                    <a:pt x="138" y="2655"/>
                    <a:pt x="155" y="2652"/>
                    <a:pt x="173" y="2648"/>
                  </a:cubicBezTo>
                  <a:lnTo>
                    <a:pt x="198" y="2845"/>
                  </a:lnTo>
                  <a:cubicBezTo>
                    <a:pt x="283" y="3541"/>
                    <a:pt x="610" y="3942"/>
                    <a:pt x="1084" y="3942"/>
                  </a:cubicBezTo>
                  <a:cubicBezTo>
                    <a:pt x="1121" y="3942"/>
                    <a:pt x="1158" y="3940"/>
                    <a:pt x="1196" y="3935"/>
                  </a:cubicBezTo>
                  <a:lnTo>
                    <a:pt x="9747" y="2887"/>
                  </a:lnTo>
                  <a:cubicBezTo>
                    <a:pt x="10341" y="2814"/>
                    <a:pt x="10756" y="2220"/>
                    <a:pt x="10675" y="1559"/>
                  </a:cubicBezTo>
                  <a:lnTo>
                    <a:pt x="10636" y="1250"/>
                  </a:lnTo>
                  <a:cubicBezTo>
                    <a:pt x="10561" y="635"/>
                    <a:pt x="10077" y="178"/>
                    <a:pt x="9532" y="178"/>
                  </a:cubicBezTo>
                  <a:cubicBezTo>
                    <a:pt x="9494" y="178"/>
                    <a:pt x="9455" y="180"/>
                    <a:pt x="9417" y="185"/>
                  </a:cubicBezTo>
                  <a:lnTo>
                    <a:pt x="4331" y="810"/>
                  </a:lnTo>
                  <a:cubicBezTo>
                    <a:pt x="4324" y="810"/>
                    <a:pt x="4310" y="800"/>
                    <a:pt x="4310" y="782"/>
                  </a:cubicBezTo>
                  <a:cubicBezTo>
                    <a:pt x="4310" y="772"/>
                    <a:pt x="4310" y="743"/>
                    <a:pt x="4338" y="740"/>
                  </a:cubicBezTo>
                  <a:lnTo>
                    <a:pt x="9410" y="118"/>
                  </a:lnTo>
                  <a:cubicBezTo>
                    <a:pt x="9450" y="113"/>
                    <a:pt x="9491" y="111"/>
                    <a:pt x="9531" y="111"/>
                  </a:cubicBezTo>
                  <a:close/>
                  <a:moveTo>
                    <a:pt x="9531" y="0"/>
                  </a:moveTo>
                  <a:cubicBezTo>
                    <a:pt x="9485" y="0"/>
                    <a:pt x="9439" y="3"/>
                    <a:pt x="9392" y="9"/>
                  </a:cubicBezTo>
                  <a:lnTo>
                    <a:pt x="4320" y="631"/>
                  </a:lnTo>
                  <a:cubicBezTo>
                    <a:pt x="4233" y="642"/>
                    <a:pt x="4190" y="722"/>
                    <a:pt x="4197" y="796"/>
                  </a:cubicBezTo>
                  <a:cubicBezTo>
                    <a:pt x="4208" y="866"/>
                    <a:pt x="4264" y="919"/>
                    <a:pt x="4334" y="919"/>
                  </a:cubicBezTo>
                  <a:lnTo>
                    <a:pt x="9431" y="297"/>
                  </a:lnTo>
                  <a:cubicBezTo>
                    <a:pt x="9467" y="293"/>
                    <a:pt x="9503" y="290"/>
                    <a:pt x="9538" y="290"/>
                  </a:cubicBezTo>
                  <a:cubicBezTo>
                    <a:pt x="10026" y="290"/>
                    <a:pt x="10459" y="707"/>
                    <a:pt x="10527" y="1264"/>
                  </a:cubicBezTo>
                  <a:lnTo>
                    <a:pt x="10566" y="1573"/>
                  </a:lnTo>
                  <a:cubicBezTo>
                    <a:pt x="10636" y="2170"/>
                    <a:pt x="10264" y="2712"/>
                    <a:pt x="9733" y="2778"/>
                  </a:cubicBezTo>
                  <a:lnTo>
                    <a:pt x="1182" y="3826"/>
                  </a:lnTo>
                  <a:cubicBezTo>
                    <a:pt x="1151" y="3830"/>
                    <a:pt x="1121" y="3831"/>
                    <a:pt x="1091" y="3831"/>
                  </a:cubicBezTo>
                  <a:cubicBezTo>
                    <a:pt x="676" y="3831"/>
                    <a:pt x="385" y="3465"/>
                    <a:pt x="307" y="2831"/>
                  </a:cubicBezTo>
                  <a:lnTo>
                    <a:pt x="279" y="2599"/>
                  </a:lnTo>
                  <a:cubicBezTo>
                    <a:pt x="275" y="2575"/>
                    <a:pt x="261" y="2554"/>
                    <a:pt x="236" y="2539"/>
                  </a:cubicBezTo>
                  <a:cubicBezTo>
                    <a:pt x="224" y="2531"/>
                    <a:pt x="209" y="2528"/>
                    <a:pt x="195" y="2528"/>
                  </a:cubicBezTo>
                  <a:cubicBezTo>
                    <a:pt x="185" y="2528"/>
                    <a:pt x="175" y="2530"/>
                    <a:pt x="166" y="2532"/>
                  </a:cubicBezTo>
                  <a:cubicBezTo>
                    <a:pt x="141" y="2543"/>
                    <a:pt x="117" y="2547"/>
                    <a:pt x="89" y="2547"/>
                  </a:cubicBezTo>
                  <a:cubicBezTo>
                    <a:pt x="64" y="2547"/>
                    <a:pt x="40" y="2557"/>
                    <a:pt x="25" y="2575"/>
                  </a:cubicBezTo>
                  <a:cubicBezTo>
                    <a:pt x="8" y="2592"/>
                    <a:pt x="1" y="2617"/>
                    <a:pt x="4" y="2641"/>
                  </a:cubicBezTo>
                  <a:lnTo>
                    <a:pt x="32" y="2863"/>
                  </a:lnTo>
                  <a:cubicBezTo>
                    <a:pt x="130" y="3653"/>
                    <a:pt x="529" y="4122"/>
                    <a:pt x="1090" y="4122"/>
                  </a:cubicBezTo>
                  <a:cubicBezTo>
                    <a:pt x="1133" y="4122"/>
                    <a:pt x="1176" y="4120"/>
                    <a:pt x="1220" y="4114"/>
                  </a:cubicBezTo>
                  <a:lnTo>
                    <a:pt x="9768" y="3067"/>
                  </a:lnTo>
                  <a:cubicBezTo>
                    <a:pt x="10454" y="2982"/>
                    <a:pt x="10932" y="2297"/>
                    <a:pt x="10837" y="1538"/>
                  </a:cubicBezTo>
                  <a:lnTo>
                    <a:pt x="10801" y="1232"/>
                  </a:lnTo>
                  <a:cubicBezTo>
                    <a:pt x="10713" y="525"/>
                    <a:pt x="10161" y="0"/>
                    <a:pt x="9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13"/>
          <p:cNvGrpSpPr/>
          <p:nvPr/>
        </p:nvGrpSpPr>
        <p:grpSpPr>
          <a:xfrm>
            <a:off x="8430772" y="4396305"/>
            <a:ext cx="344232" cy="424544"/>
            <a:chOff x="2700514" y="4184106"/>
            <a:chExt cx="254064" cy="313340"/>
          </a:xfrm>
        </p:grpSpPr>
        <p:sp>
          <p:nvSpPr>
            <p:cNvPr id="530" name="Google Shape;530;p13"/>
            <p:cNvSpPr/>
            <p:nvPr/>
          </p:nvSpPr>
          <p:spPr>
            <a:xfrm>
              <a:off x="2700514" y="4322101"/>
              <a:ext cx="131744" cy="175345"/>
            </a:xfrm>
            <a:custGeom>
              <a:avLst/>
              <a:gdLst/>
              <a:ahLst/>
              <a:cxnLst/>
              <a:rect l="l" t="t" r="r" b="b"/>
              <a:pathLst>
                <a:path w="4194" h="5582" extrusionOk="0">
                  <a:moveTo>
                    <a:pt x="3195" y="0"/>
                  </a:moveTo>
                  <a:lnTo>
                    <a:pt x="0" y="5582"/>
                  </a:lnTo>
                  <a:lnTo>
                    <a:pt x="4193" y="710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2817871" y="4184106"/>
              <a:ext cx="136707" cy="103316"/>
            </a:xfrm>
            <a:custGeom>
              <a:avLst/>
              <a:gdLst/>
              <a:ahLst/>
              <a:cxnLst/>
              <a:rect l="l" t="t" r="r" b="b"/>
              <a:pathLst>
                <a:path w="4352" h="3289" extrusionOk="0">
                  <a:moveTo>
                    <a:pt x="541" y="0"/>
                  </a:moveTo>
                  <a:cubicBezTo>
                    <a:pt x="392" y="0"/>
                    <a:pt x="246" y="70"/>
                    <a:pt x="151" y="200"/>
                  </a:cubicBezTo>
                  <a:cubicBezTo>
                    <a:pt x="0" y="415"/>
                    <a:pt x="50" y="713"/>
                    <a:pt x="264" y="865"/>
                  </a:cubicBezTo>
                  <a:lnTo>
                    <a:pt x="3533" y="3198"/>
                  </a:lnTo>
                  <a:cubicBezTo>
                    <a:pt x="3617" y="3259"/>
                    <a:pt x="3715" y="3288"/>
                    <a:pt x="3811" y="3288"/>
                  </a:cubicBezTo>
                  <a:cubicBezTo>
                    <a:pt x="3960" y="3288"/>
                    <a:pt x="4105" y="3219"/>
                    <a:pt x="4197" y="3089"/>
                  </a:cubicBezTo>
                  <a:cubicBezTo>
                    <a:pt x="4352" y="2875"/>
                    <a:pt x="4302" y="2576"/>
                    <a:pt x="4088" y="2422"/>
                  </a:cubicBezTo>
                  <a:lnTo>
                    <a:pt x="816" y="88"/>
                  </a:lnTo>
                  <a:cubicBezTo>
                    <a:pt x="732" y="29"/>
                    <a:pt x="636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2724576" y="4314719"/>
              <a:ext cx="136833" cy="103221"/>
            </a:xfrm>
            <a:custGeom>
              <a:avLst/>
              <a:gdLst/>
              <a:ahLst/>
              <a:cxnLst/>
              <a:rect l="l" t="t" r="r" b="b"/>
              <a:pathLst>
                <a:path w="4356" h="3286" extrusionOk="0">
                  <a:moveTo>
                    <a:pt x="543" y="0"/>
                  </a:moveTo>
                  <a:cubicBezTo>
                    <a:pt x="394" y="0"/>
                    <a:pt x="247" y="69"/>
                    <a:pt x="155" y="200"/>
                  </a:cubicBezTo>
                  <a:cubicBezTo>
                    <a:pt x="0" y="415"/>
                    <a:pt x="50" y="710"/>
                    <a:pt x="264" y="864"/>
                  </a:cubicBezTo>
                  <a:lnTo>
                    <a:pt x="3536" y="3198"/>
                  </a:lnTo>
                  <a:cubicBezTo>
                    <a:pt x="3620" y="3257"/>
                    <a:pt x="3717" y="3286"/>
                    <a:pt x="3812" y="3286"/>
                  </a:cubicBezTo>
                  <a:cubicBezTo>
                    <a:pt x="3961" y="3286"/>
                    <a:pt x="4108" y="3216"/>
                    <a:pt x="4200" y="3086"/>
                  </a:cubicBezTo>
                  <a:cubicBezTo>
                    <a:pt x="4355" y="2871"/>
                    <a:pt x="4306" y="2576"/>
                    <a:pt x="4088" y="2421"/>
                  </a:cubicBezTo>
                  <a:lnTo>
                    <a:pt x="819" y="88"/>
                  </a:lnTo>
                  <a:cubicBezTo>
                    <a:pt x="736" y="29"/>
                    <a:pt x="639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2751402" y="4205718"/>
              <a:ext cx="176790" cy="190266"/>
            </a:xfrm>
            <a:custGeom>
              <a:avLst/>
              <a:gdLst/>
              <a:ahLst/>
              <a:cxnLst/>
              <a:rect l="l" t="t" r="r" b="b"/>
              <a:pathLst>
                <a:path w="5628" h="6057" extrusionOk="0">
                  <a:moveTo>
                    <a:pt x="2967" y="1"/>
                  </a:moveTo>
                  <a:lnTo>
                    <a:pt x="0" y="4155"/>
                  </a:lnTo>
                  <a:lnTo>
                    <a:pt x="2661" y="6057"/>
                  </a:lnTo>
                  <a:lnTo>
                    <a:pt x="5628" y="1899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13"/>
          <p:cNvGrpSpPr/>
          <p:nvPr/>
        </p:nvGrpSpPr>
        <p:grpSpPr>
          <a:xfrm>
            <a:off x="189914" y="565263"/>
            <a:ext cx="590446" cy="641902"/>
            <a:chOff x="1897202" y="4415836"/>
            <a:chExt cx="435786" cy="473763"/>
          </a:xfrm>
        </p:grpSpPr>
        <p:sp>
          <p:nvSpPr>
            <p:cNvPr id="535" name="Google Shape;535;p13"/>
            <p:cNvSpPr/>
            <p:nvPr/>
          </p:nvSpPr>
          <p:spPr>
            <a:xfrm>
              <a:off x="1970959" y="4423407"/>
              <a:ext cx="362029" cy="431953"/>
            </a:xfrm>
            <a:custGeom>
              <a:avLst/>
              <a:gdLst/>
              <a:ahLst/>
              <a:cxnLst/>
              <a:rect l="l" t="t" r="r" b="b"/>
              <a:pathLst>
                <a:path w="11525" h="13751" extrusionOk="0">
                  <a:moveTo>
                    <a:pt x="6615" y="0"/>
                  </a:moveTo>
                  <a:cubicBezTo>
                    <a:pt x="6488" y="0"/>
                    <a:pt x="6358" y="24"/>
                    <a:pt x="6232" y="72"/>
                  </a:cubicBezTo>
                  <a:lnTo>
                    <a:pt x="816" y="2181"/>
                  </a:lnTo>
                  <a:cubicBezTo>
                    <a:pt x="271" y="2395"/>
                    <a:pt x="0" y="3010"/>
                    <a:pt x="211" y="3559"/>
                  </a:cubicBezTo>
                  <a:lnTo>
                    <a:pt x="3916" y="13073"/>
                  </a:lnTo>
                  <a:cubicBezTo>
                    <a:pt x="4080" y="13494"/>
                    <a:pt x="4481" y="13751"/>
                    <a:pt x="4906" y="13751"/>
                  </a:cubicBezTo>
                  <a:cubicBezTo>
                    <a:pt x="5035" y="13751"/>
                    <a:pt x="5166" y="13727"/>
                    <a:pt x="5293" y="13677"/>
                  </a:cubicBezTo>
                  <a:lnTo>
                    <a:pt x="10706" y="11572"/>
                  </a:lnTo>
                  <a:cubicBezTo>
                    <a:pt x="11254" y="11358"/>
                    <a:pt x="11525" y="10743"/>
                    <a:pt x="11314" y="10194"/>
                  </a:cubicBezTo>
                  <a:lnTo>
                    <a:pt x="7609" y="680"/>
                  </a:lnTo>
                  <a:cubicBezTo>
                    <a:pt x="7444" y="258"/>
                    <a:pt x="7042" y="0"/>
                    <a:pt x="6615" y="0"/>
                  </a:cubicBez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1902731" y="4492671"/>
              <a:ext cx="232421" cy="396928"/>
            </a:xfrm>
            <a:custGeom>
              <a:avLst/>
              <a:gdLst/>
              <a:ahLst/>
              <a:cxnLst/>
              <a:rect l="l" t="t" r="r" b="b"/>
              <a:pathLst>
                <a:path w="7399" h="12636" extrusionOk="0">
                  <a:moveTo>
                    <a:pt x="2924" y="0"/>
                  </a:moveTo>
                  <a:lnTo>
                    <a:pt x="0" y="1139"/>
                  </a:lnTo>
                  <a:lnTo>
                    <a:pt x="4474" y="12636"/>
                  </a:lnTo>
                  <a:lnTo>
                    <a:pt x="7399" y="11501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1946645" y="4415836"/>
              <a:ext cx="362186" cy="431985"/>
            </a:xfrm>
            <a:custGeom>
              <a:avLst/>
              <a:gdLst/>
              <a:ahLst/>
              <a:cxnLst/>
              <a:rect l="l" t="t" r="r" b="b"/>
              <a:pathLst>
                <a:path w="11530" h="13752" extrusionOk="0">
                  <a:moveTo>
                    <a:pt x="6622" y="1"/>
                  </a:moveTo>
                  <a:cubicBezTo>
                    <a:pt x="6493" y="1"/>
                    <a:pt x="6363" y="24"/>
                    <a:pt x="6236" y="74"/>
                  </a:cubicBezTo>
                  <a:lnTo>
                    <a:pt x="820" y="2183"/>
                  </a:lnTo>
                  <a:cubicBezTo>
                    <a:pt x="275" y="2394"/>
                    <a:pt x="1" y="3012"/>
                    <a:pt x="215" y="3557"/>
                  </a:cubicBezTo>
                  <a:lnTo>
                    <a:pt x="3920" y="13071"/>
                  </a:lnTo>
                  <a:cubicBezTo>
                    <a:pt x="4082" y="13493"/>
                    <a:pt x="4486" y="13751"/>
                    <a:pt x="4914" y="13751"/>
                  </a:cubicBezTo>
                  <a:cubicBezTo>
                    <a:pt x="5041" y="13751"/>
                    <a:pt x="5171" y="13728"/>
                    <a:pt x="5298" y="13679"/>
                  </a:cubicBezTo>
                  <a:lnTo>
                    <a:pt x="10710" y="11571"/>
                  </a:lnTo>
                  <a:cubicBezTo>
                    <a:pt x="11258" y="11356"/>
                    <a:pt x="11529" y="10741"/>
                    <a:pt x="11315" y="10193"/>
                  </a:cubicBezTo>
                  <a:lnTo>
                    <a:pt x="7610" y="679"/>
                  </a:lnTo>
                  <a:cubicBezTo>
                    <a:pt x="7448" y="258"/>
                    <a:pt x="7046" y="1"/>
                    <a:pt x="66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1897202" y="4485038"/>
              <a:ext cx="213982" cy="389766"/>
            </a:xfrm>
            <a:custGeom>
              <a:avLst/>
              <a:gdLst/>
              <a:ahLst/>
              <a:cxnLst/>
              <a:rect l="l" t="t" r="r" b="b"/>
              <a:pathLst>
                <a:path w="6812" h="12408" extrusionOk="0">
                  <a:moveTo>
                    <a:pt x="2338" y="1"/>
                  </a:moveTo>
                  <a:lnTo>
                    <a:pt x="0" y="908"/>
                  </a:lnTo>
                  <a:lnTo>
                    <a:pt x="4475" y="12408"/>
                  </a:lnTo>
                  <a:lnTo>
                    <a:pt x="6812" y="11498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2026716" y="4480200"/>
              <a:ext cx="173146" cy="139471"/>
            </a:xfrm>
            <a:custGeom>
              <a:avLst/>
              <a:gdLst/>
              <a:ahLst/>
              <a:cxnLst/>
              <a:rect l="l" t="t" r="r" b="b"/>
              <a:pathLst>
                <a:path w="5512" h="4440" extrusionOk="0">
                  <a:moveTo>
                    <a:pt x="4460" y="0"/>
                  </a:moveTo>
                  <a:lnTo>
                    <a:pt x="0" y="1737"/>
                  </a:lnTo>
                  <a:lnTo>
                    <a:pt x="1055" y="4439"/>
                  </a:lnTo>
                  <a:lnTo>
                    <a:pt x="5511" y="2703"/>
                  </a:lnTo>
                  <a:lnTo>
                    <a:pt x="44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2047134" y="4500524"/>
              <a:ext cx="115724" cy="53998"/>
            </a:xfrm>
            <a:custGeom>
              <a:avLst/>
              <a:gdLst/>
              <a:ahLst/>
              <a:cxnLst/>
              <a:rect l="l" t="t" r="r" b="b"/>
              <a:pathLst>
                <a:path w="3684" h="1719" extrusionOk="0">
                  <a:moveTo>
                    <a:pt x="3554" y="0"/>
                  </a:moveTo>
                  <a:lnTo>
                    <a:pt x="0" y="1385"/>
                  </a:lnTo>
                  <a:lnTo>
                    <a:pt x="130" y="1719"/>
                  </a:lnTo>
                  <a:lnTo>
                    <a:pt x="3684" y="337"/>
                  </a:lnTo>
                  <a:lnTo>
                    <a:pt x="35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2055396" y="4522921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1" y="1"/>
                  </a:moveTo>
                  <a:lnTo>
                    <a:pt x="1" y="1385"/>
                  </a:lnTo>
                  <a:lnTo>
                    <a:pt x="131" y="1719"/>
                  </a:lnTo>
                  <a:lnTo>
                    <a:pt x="3684" y="338"/>
                  </a:lnTo>
                  <a:lnTo>
                    <a:pt x="35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2064568" y="4545319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4" y="1"/>
                  </a:moveTo>
                  <a:lnTo>
                    <a:pt x="1" y="1382"/>
                  </a:lnTo>
                  <a:lnTo>
                    <a:pt x="131" y="1720"/>
                  </a:lnTo>
                  <a:lnTo>
                    <a:pt x="3684" y="338"/>
                  </a:lnTo>
                  <a:lnTo>
                    <a:pt x="35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13"/>
          <p:cNvGrpSpPr/>
          <p:nvPr/>
        </p:nvGrpSpPr>
        <p:grpSpPr>
          <a:xfrm>
            <a:off x="8478848" y="355589"/>
            <a:ext cx="631432" cy="538309"/>
            <a:chOff x="3163880" y="4192776"/>
            <a:chExt cx="466036" cy="397305"/>
          </a:xfrm>
        </p:grpSpPr>
        <p:sp>
          <p:nvSpPr>
            <p:cNvPr id="544" name="Google Shape;544;p13"/>
            <p:cNvSpPr/>
            <p:nvPr/>
          </p:nvSpPr>
          <p:spPr>
            <a:xfrm>
              <a:off x="3191366" y="4209707"/>
              <a:ext cx="391211" cy="348899"/>
            </a:xfrm>
            <a:custGeom>
              <a:avLst/>
              <a:gdLst/>
              <a:ahLst/>
              <a:cxnLst/>
              <a:rect l="l" t="t" r="r" b="b"/>
              <a:pathLst>
                <a:path w="12454" h="11107" extrusionOk="0">
                  <a:moveTo>
                    <a:pt x="1621" y="0"/>
                  </a:moveTo>
                  <a:lnTo>
                    <a:pt x="1" y="1912"/>
                  </a:lnTo>
                  <a:lnTo>
                    <a:pt x="10833" y="11107"/>
                  </a:lnTo>
                  <a:lnTo>
                    <a:pt x="12453" y="9198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3206821" y="4227801"/>
              <a:ext cx="360270" cy="312492"/>
            </a:xfrm>
            <a:custGeom>
              <a:avLst/>
              <a:gdLst/>
              <a:ahLst/>
              <a:cxnLst/>
              <a:rect l="l" t="t" r="r" b="b"/>
              <a:pathLst>
                <a:path w="11469" h="9948" extrusionOk="0">
                  <a:moveTo>
                    <a:pt x="637" y="1"/>
                  </a:moveTo>
                  <a:lnTo>
                    <a:pt x="1" y="749"/>
                  </a:lnTo>
                  <a:lnTo>
                    <a:pt x="10836" y="9947"/>
                  </a:lnTo>
                  <a:lnTo>
                    <a:pt x="11469" y="9199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3531186" y="4497854"/>
              <a:ext cx="98729" cy="92227"/>
            </a:xfrm>
            <a:custGeom>
              <a:avLst/>
              <a:gdLst/>
              <a:ahLst/>
              <a:cxnLst/>
              <a:rect l="l" t="t" r="r" b="b"/>
              <a:pathLst>
                <a:path w="3143" h="2936" extrusionOk="0">
                  <a:moveTo>
                    <a:pt x="1621" y="1"/>
                  </a:moveTo>
                  <a:lnTo>
                    <a:pt x="1" y="1909"/>
                  </a:lnTo>
                  <a:lnTo>
                    <a:pt x="3143" y="2935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3594451" y="4556941"/>
              <a:ext cx="35465" cy="33140"/>
            </a:xfrm>
            <a:custGeom>
              <a:avLst/>
              <a:gdLst/>
              <a:ahLst/>
              <a:cxnLst/>
              <a:rect l="l" t="t" r="r" b="b"/>
              <a:pathLst>
                <a:path w="1129" h="1055" extrusionOk="0">
                  <a:moveTo>
                    <a:pt x="584" y="0"/>
                  </a:moveTo>
                  <a:lnTo>
                    <a:pt x="1" y="685"/>
                  </a:lnTo>
                  <a:lnTo>
                    <a:pt x="1129" y="1054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3163880" y="4192776"/>
              <a:ext cx="70678" cy="70050"/>
            </a:xfrm>
            <a:custGeom>
              <a:avLst/>
              <a:gdLst/>
              <a:ahLst/>
              <a:cxnLst/>
              <a:rect l="l" t="t" r="r" b="b"/>
              <a:pathLst>
                <a:path w="2250" h="2230" extrusionOk="0">
                  <a:moveTo>
                    <a:pt x="1391" y="0"/>
                  </a:moveTo>
                  <a:cubicBezTo>
                    <a:pt x="1036" y="0"/>
                    <a:pt x="688" y="146"/>
                    <a:pt x="447" y="434"/>
                  </a:cubicBezTo>
                  <a:cubicBezTo>
                    <a:pt x="0" y="961"/>
                    <a:pt x="78" y="1762"/>
                    <a:pt x="626" y="2230"/>
                  </a:cubicBezTo>
                  <a:lnTo>
                    <a:pt x="2250" y="318"/>
                  </a:lnTo>
                  <a:cubicBezTo>
                    <a:pt x="1998" y="105"/>
                    <a:pt x="1692" y="0"/>
                    <a:pt x="1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3178015" y="4197111"/>
              <a:ext cx="87798" cy="92541"/>
            </a:xfrm>
            <a:custGeom>
              <a:avLst/>
              <a:gdLst/>
              <a:ahLst/>
              <a:cxnLst/>
              <a:rect l="l" t="t" r="r" b="b"/>
              <a:pathLst>
                <a:path w="2795" h="2946" extrusionOk="0">
                  <a:moveTo>
                    <a:pt x="1747" y="1"/>
                  </a:moveTo>
                  <a:lnTo>
                    <a:pt x="0" y="2057"/>
                  </a:lnTo>
                  <a:lnTo>
                    <a:pt x="1051" y="2946"/>
                  </a:lnTo>
                  <a:lnTo>
                    <a:pt x="2794" y="89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Google Shape;550;p13"/>
          <p:cNvGrpSpPr/>
          <p:nvPr/>
        </p:nvGrpSpPr>
        <p:grpSpPr>
          <a:xfrm>
            <a:off x="8633241" y="1048793"/>
            <a:ext cx="218294" cy="325760"/>
            <a:chOff x="2010570" y="3984637"/>
            <a:chExt cx="161115" cy="240431"/>
          </a:xfrm>
        </p:grpSpPr>
        <p:sp>
          <p:nvSpPr>
            <p:cNvPr id="551" name="Google Shape;551;p13"/>
            <p:cNvSpPr/>
            <p:nvPr/>
          </p:nvSpPr>
          <p:spPr>
            <a:xfrm>
              <a:off x="2013554" y="4029054"/>
              <a:ext cx="124456" cy="188412"/>
            </a:xfrm>
            <a:custGeom>
              <a:avLst/>
              <a:gdLst/>
              <a:ahLst/>
              <a:cxnLst/>
              <a:rect l="l" t="t" r="r" b="b"/>
              <a:pathLst>
                <a:path w="3962" h="5998" extrusionOk="0">
                  <a:moveTo>
                    <a:pt x="3210" y="1"/>
                  </a:moveTo>
                  <a:cubicBezTo>
                    <a:pt x="2969" y="1"/>
                    <a:pt x="2716" y="158"/>
                    <a:pt x="2577" y="423"/>
                  </a:cubicBezTo>
                  <a:lnTo>
                    <a:pt x="187" y="4992"/>
                  </a:lnTo>
                  <a:cubicBezTo>
                    <a:pt x="1" y="5347"/>
                    <a:pt x="89" y="5762"/>
                    <a:pt x="384" y="5916"/>
                  </a:cubicBezTo>
                  <a:lnTo>
                    <a:pt x="514" y="5983"/>
                  </a:lnTo>
                  <a:cubicBezTo>
                    <a:pt x="525" y="5990"/>
                    <a:pt x="535" y="5994"/>
                    <a:pt x="546" y="5997"/>
                  </a:cubicBezTo>
                  <a:cubicBezTo>
                    <a:pt x="553" y="5973"/>
                    <a:pt x="581" y="5969"/>
                    <a:pt x="595" y="5945"/>
                  </a:cubicBezTo>
                  <a:cubicBezTo>
                    <a:pt x="588" y="5941"/>
                    <a:pt x="567" y="5920"/>
                    <a:pt x="556" y="5913"/>
                  </a:cubicBezTo>
                  <a:lnTo>
                    <a:pt x="437" y="5850"/>
                  </a:lnTo>
                  <a:cubicBezTo>
                    <a:pt x="170" y="5713"/>
                    <a:pt x="68" y="5340"/>
                    <a:pt x="236" y="5020"/>
                  </a:cubicBezTo>
                  <a:lnTo>
                    <a:pt x="2626" y="451"/>
                  </a:lnTo>
                  <a:cubicBezTo>
                    <a:pt x="2752" y="211"/>
                    <a:pt x="2980" y="68"/>
                    <a:pt x="3199" y="68"/>
                  </a:cubicBezTo>
                  <a:cubicBezTo>
                    <a:pt x="3274" y="68"/>
                    <a:pt x="3349" y="85"/>
                    <a:pt x="3417" y="121"/>
                  </a:cubicBezTo>
                  <a:lnTo>
                    <a:pt x="3544" y="188"/>
                  </a:lnTo>
                  <a:cubicBezTo>
                    <a:pt x="3811" y="328"/>
                    <a:pt x="3892" y="701"/>
                    <a:pt x="3723" y="1024"/>
                  </a:cubicBezTo>
                  <a:lnTo>
                    <a:pt x="2725" y="2933"/>
                  </a:lnTo>
                  <a:cubicBezTo>
                    <a:pt x="2708" y="2963"/>
                    <a:pt x="2727" y="2986"/>
                    <a:pt x="2746" y="2986"/>
                  </a:cubicBezTo>
                  <a:cubicBezTo>
                    <a:pt x="2755" y="2986"/>
                    <a:pt x="2765" y="2980"/>
                    <a:pt x="2770" y="2968"/>
                  </a:cubicBezTo>
                  <a:lnTo>
                    <a:pt x="3776" y="1049"/>
                  </a:lnTo>
                  <a:cubicBezTo>
                    <a:pt x="3962" y="694"/>
                    <a:pt x="3871" y="279"/>
                    <a:pt x="3575" y="124"/>
                  </a:cubicBezTo>
                  <a:lnTo>
                    <a:pt x="3449" y="57"/>
                  </a:lnTo>
                  <a:cubicBezTo>
                    <a:pt x="3374" y="19"/>
                    <a:pt x="3293" y="1"/>
                    <a:pt x="3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2012015" y="4027766"/>
              <a:ext cx="127441" cy="190925"/>
            </a:xfrm>
            <a:custGeom>
              <a:avLst/>
              <a:gdLst/>
              <a:ahLst/>
              <a:cxnLst/>
              <a:rect l="l" t="t" r="r" b="b"/>
              <a:pathLst>
                <a:path w="4057" h="6078" extrusionOk="0">
                  <a:moveTo>
                    <a:pt x="3256" y="1"/>
                  </a:moveTo>
                  <a:cubicBezTo>
                    <a:pt x="3000" y="1"/>
                    <a:pt x="2734" y="167"/>
                    <a:pt x="2587" y="446"/>
                  </a:cubicBezTo>
                  <a:lnTo>
                    <a:pt x="197" y="5016"/>
                  </a:lnTo>
                  <a:cubicBezTo>
                    <a:pt x="1" y="5392"/>
                    <a:pt x="99" y="5831"/>
                    <a:pt x="415" y="5996"/>
                  </a:cubicBezTo>
                  <a:lnTo>
                    <a:pt x="542" y="6063"/>
                  </a:lnTo>
                  <a:cubicBezTo>
                    <a:pt x="549" y="6066"/>
                    <a:pt x="559" y="6070"/>
                    <a:pt x="570" y="6073"/>
                  </a:cubicBezTo>
                  <a:cubicBezTo>
                    <a:pt x="576" y="6076"/>
                    <a:pt x="583" y="6078"/>
                    <a:pt x="590" y="6078"/>
                  </a:cubicBezTo>
                  <a:cubicBezTo>
                    <a:pt x="596" y="6078"/>
                    <a:pt x="601" y="6076"/>
                    <a:pt x="605" y="6073"/>
                  </a:cubicBezTo>
                  <a:cubicBezTo>
                    <a:pt x="616" y="6070"/>
                    <a:pt x="630" y="6063"/>
                    <a:pt x="633" y="6052"/>
                  </a:cubicBezTo>
                  <a:cubicBezTo>
                    <a:pt x="633" y="6052"/>
                    <a:pt x="637" y="6045"/>
                    <a:pt x="644" y="6042"/>
                  </a:cubicBezTo>
                  <a:cubicBezTo>
                    <a:pt x="651" y="6038"/>
                    <a:pt x="661" y="6031"/>
                    <a:pt x="668" y="6021"/>
                  </a:cubicBezTo>
                  <a:cubicBezTo>
                    <a:pt x="675" y="6017"/>
                    <a:pt x="679" y="6014"/>
                    <a:pt x="682" y="6007"/>
                  </a:cubicBezTo>
                  <a:cubicBezTo>
                    <a:pt x="693" y="5986"/>
                    <a:pt x="686" y="5957"/>
                    <a:pt x="665" y="5950"/>
                  </a:cubicBezTo>
                  <a:lnTo>
                    <a:pt x="661" y="5950"/>
                  </a:lnTo>
                  <a:cubicBezTo>
                    <a:pt x="661" y="5947"/>
                    <a:pt x="654" y="5943"/>
                    <a:pt x="651" y="5940"/>
                  </a:cubicBezTo>
                  <a:cubicBezTo>
                    <a:pt x="640" y="5929"/>
                    <a:pt x="633" y="5922"/>
                    <a:pt x="623" y="5919"/>
                  </a:cubicBezTo>
                  <a:lnTo>
                    <a:pt x="503" y="5856"/>
                  </a:lnTo>
                  <a:cubicBezTo>
                    <a:pt x="250" y="5722"/>
                    <a:pt x="169" y="5374"/>
                    <a:pt x="320" y="5079"/>
                  </a:cubicBezTo>
                  <a:lnTo>
                    <a:pt x="2710" y="510"/>
                  </a:lnTo>
                  <a:cubicBezTo>
                    <a:pt x="2829" y="284"/>
                    <a:pt x="3043" y="148"/>
                    <a:pt x="3246" y="148"/>
                  </a:cubicBezTo>
                  <a:cubicBezTo>
                    <a:pt x="3315" y="148"/>
                    <a:pt x="3383" y="164"/>
                    <a:pt x="3445" y="197"/>
                  </a:cubicBezTo>
                  <a:lnTo>
                    <a:pt x="3575" y="264"/>
                  </a:lnTo>
                  <a:cubicBezTo>
                    <a:pt x="3821" y="394"/>
                    <a:pt x="3895" y="745"/>
                    <a:pt x="3737" y="1044"/>
                  </a:cubicBezTo>
                  <a:lnTo>
                    <a:pt x="2739" y="2956"/>
                  </a:lnTo>
                  <a:cubicBezTo>
                    <a:pt x="2725" y="2974"/>
                    <a:pt x="2721" y="2998"/>
                    <a:pt x="2728" y="3019"/>
                  </a:cubicBezTo>
                  <a:cubicBezTo>
                    <a:pt x="2732" y="3037"/>
                    <a:pt x="2746" y="3054"/>
                    <a:pt x="2763" y="3061"/>
                  </a:cubicBezTo>
                  <a:cubicBezTo>
                    <a:pt x="2773" y="3067"/>
                    <a:pt x="2784" y="3069"/>
                    <a:pt x="2794" y="3069"/>
                  </a:cubicBezTo>
                  <a:cubicBezTo>
                    <a:pt x="2819" y="3069"/>
                    <a:pt x="2843" y="3055"/>
                    <a:pt x="2858" y="3030"/>
                  </a:cubicBezTo>
                  <a:lnTo>
                    <a:pt x="3860" y="1111"/>
                  </a:lnTo>
                  <a:cubicBezTo>
                    <a:pt x="4057" y="735"/>
                    <a:pt x="3962" y="295"/>
                    <a:pt x="3642" y="130"/>
                  </a:cubicBezTo>
                  <a:lnTo>
                    <a:pt x="3515" y="63"/>
                  </a:lnTo>
                  <a:cubicBezTo>
                    <a:pt x="3434" y="21"/>
                    <a:pt x="3346" y="1"/>
                    <a:pt x="32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2012015" y="4027766"/>
              <a:ext cx="127441" cy="192559"/>
            </a:xfrm>
            <a:custGeom>
              <a:avLst/>
              <a:gdLst/>
              <a:ahLst/>
              <a:cxnLst/>
              <a:rect l="l" t="t" r="r" b="b"/>
              <a:pathLst>
                <a:path w="4057" h="6130" extrusionOk="0">
                  <a:moveTo>
                    <a:pt x="3258" y="1"/>
                  </a:moveTo>
                  <a:cubicBezTo>
                    <a:pt x="3001" y="1"/>
                    <a:pt x="2734" y="167"/>
                    <a:pt x="2587" y="446"/>
                  </a:cubicBezTo>
                  <a:lnTo>
                    <a:pt x="197" y="5016"/>
                  </a:lnTo>
                  <a:cubicBezTo>
                    <a:pt x="1" y="5392"/>
                    <a:pt x="99" y="5806"/>
                    <a:pt x="415" y="5972"/>
                  </a:cubicBezTo>
                  <a:lnTo>
                    <a:pt x="728" y="6130"/>
                  </a:lnTo>
                  <a:cubicBezTo>
                    <a:pt x="742" y="6073"/>
                    <a:pt x="760" y="6063"/>
                    <a:pt x="806" y="6028"/>
                  </a:cubicBezTo>
                  <a:lnTo>
                    <a:pt x="531" y="5880"/>
                  </a:lnTo>
                  <a:cubicBezTo>
                    <a:pt x="278" y="5747"/>
                    <a:pt x="169" y="5374"/>
                    <a:pt x="324" y="5079"/>
                  </a:cubicBezTo>
                  <a:lnTo>
                    <a:pt x="2714" y="510"/>
                  </a:lnTo>
                  <a:cubicBezTo>
                    <a:pt x="2830" y="284"/>
                    <a:pt x="3044" y="150"/>
                    <a:pt x="3247" y="150"/>
                  </a:cubicBezTo>
                  <a:cubicBezTo>
                    <a:pt x="3316" y="150"/>
                    <a:pt x="3383" y="165"/>
                    <a:pt x="3445" y="197"/>
                  </a:cubicBezTo>
                  <a:lnTo>
                    <a:pt x="3575" y="264"/>
                  </a:lnTo>
                  <a:cubicBezTo>
                    <a:pt x="3821" y="394"/>
                    <a:pt x="3895" y="745"/>
                    <a:pt x="3737" y="1044"/>
                  </a:cubicBezTo>
                  <a:lnTo>
                    <a:pt x="2739" y="2956"/>
                  </a:lnTo>
                  <a:cubicBezTo>
                    <a:pt x="2725" y="2974"/>
                    <a:pt x="2721" y="2998"/>
                    <a:pt x="2728" y="3019"/>
                  </a:cubicBezTo>
                  <a:cubicBezTo>
                    <a:pt x="2735" y="3037"/>
                    <a:pt x="2746" y="3051"/>
                    <a:pt x="2763" y="3061"/>
                  </a:cubicBezTo>
                  <a:cubicBezTo>
                    <a:pt x="2773" y="3067"/>
                    <a:pt x="2784" y="3069"/>
                    <a:pt x="2794" y="3069"/>
                  </a:cubicBezTo>
                  <a:cubicBezTo>
                    <a:pt x="2819" y="3069"/>
                    <a:pt x="2842" y="3055"/>
                    <a:pt x="2855" y="3030"/>
                  </a:cubicBezTo>
                  <a:lnTo>
                    <a:pt x="3860" y="1111"/>
                  </a:lnTo>
                  <a:cubicBezTo>
                    <a:pt x="4057" y="735"/>
                    <a:pt x="3958" y="295"/>
                    <a:pt x="3645" y="130"/>
                  </a:cubicBezTo>
                  <a:lnTo>
                    <a:pt x="3515" y="63"/>
                  </a:lnTo>
                  <a:cubicBezTo>
                    <a:pt x="3435" y="21"/>
                    <a:pt x="3347" y="1"/>
                    <a:pt x="32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2010570" y="4026415"/>
              <a:ext cx="130425" cy="195197"/>
            </a:xfrm>
            <a:custGeom>
              <a:avLst/>
              <a:gdLst/>
              <a:ahLst/>
              <a:cxnLst/>
              <a:rect l="l" t="t" r="r" b="b"/>
              <a:pathLst>
                <a:path w="4152" h="6214" extrusionOk="0">
                  <a:moveTo>
                    <a:pt x="3302" y="86"/>
                  </a:moveTo>
                  <a:cubicBezTo>
                    <a:pt x="3386" y="86"/>
                    <a:pt x="3468" y="105"/>
                    <a:pt x="3544" y="145"/>
                  </a:cubicBezTo>
                  <a:lnTo>
                    <a:pt x="3670" y="212"/>
                  </a:lnTo>
                  <a:cubicBezTo>
                    <a:pt x="3966" y="366"/>
                    <a:pt x="4053" y="781"/>
                    <a:pt x="3871" y="1136"/>
                  </a:cubicBezTo>
                  <a:lnTo>
                    <a:pt x="2865" y="3052"/>
                  </a:lnTo>
                  <a:cubicBezTo>
                    <a:pt x="2860" y="3063"/>
                    <a:pt x="2850" y="3069"/>
                    <a:pt x="2839" y="3069"/>
                  </a:cubicBezTo>
                  <a:cubicBezTo>
                    <a:pt x="2828" y="3069"/>
                    <a:pt x="2816" y="3063"/>
                    <a:pt x="2813" y="3052"/>
                  </a:cubicBezTo>
                  <a:cubicBezTo>
                    <a:pt x="2813" y="3041"/>
                    <a:pt x="2813" y="3031"/>
                    <a:pt x="2820" y="3020"/>
                  </a:cubicBezTo>
                  <a:lnTo>
                    <a:pt x="3818" y="1108"/>
                  </a:lnTo>
                  <a:cubicBezTo>
                    <a:pt x="3987" y="785"/>
                    <a:pt x="3906" y="409"/>
                    <a:pt x="3639" y="272"/>
                  </a:cubicBezTo>
                  <a:lnTo>
                    <a:pt x="3512" y="205"/>
                  </a:lnTo>
                  <a:cubicBezTo>
                    <a:pt x="3444" y="169"/>
                    <a:pt x="3369" y="152"/>
                    <a:pt x="3294" y="152"/>
                  </a:cubicBezTo>
                  <a:cubicBezTo>
                    <a:pt x="3075" y="152"/>
                    <a:pt x="2847" y="295"/>
                    <a:pt x="2721" y="535"/>
                  </a:cubicBezTo>
                  <a:lnTo>
                    <a:pt x="331" y="5104"/>
                  </a:lnTo>
                  <a:cubicBezTo>
                    <a:pt x="170" y="5414"/>
                    <a:pt x="275" y="5811"/>
                    <a:pt x="560" y="5958"/>
                  </a:cubicBezTo>
                  <a:lnTo>
                    <a:pt x="778" y="6078"/>
                  </a:lnTo>
                  <a:cubicBezTo>
                    <a:pt x="767" y="6088"/>
                    <a:pt x="760" y="6099"/>
                    <a:pt x="753" y="6116"/>
                  </a:cubicBezTo>
                  <a:lnTo>
                    <a:pt x="479" y="5979"/>
                  </a:lnTo>
                  <a:cubicBezTo>
                    <a:pt x="184" y="5825"/>
                    <a:pt x="99" y="5428"/>
                    <a:pt x="282" y="5080"/>
                  </a:cubicBezTo>
                  <a:lnTo>
                    <a:pt x="2672" y="507"/>
                  </a:lnTo>
                  <a:cubicBezTo>
                    <a:pt x="2810" y="243"/>
                    <a:pt x="3061" y="86"/>
                    <a:pt x="3302" y="86"/>
                  </a:cubicBezTo>
                  <a:close/>
                  <a:moveTo>
                    <a:pt x="3304" y="0"/>
                  </a:moveTo>
                  <a:cubicBezTo>
                    <a:pt x="3032" y="0"/>
                    <a:pt x="2752" y="175"/>
                    <a:pt x="2598" y="468"/>
                  </a:cubicBezTo>
                  <a:lnTo>
                    <a:pt x="208" y="5037"/>
                  </a:lnTo>
                  <a:cubicBezTo>
                    <a:pt x="1" y="5431"/>
                    <a:pt x="103" y="5877"/>
                    <a:pt x="440" y="6053"/>
                  </a:cubicBezTo>
                  <a:lnTo>
                    <a:pt x="753" y="6211"/>
                  </a:lnTo>
                  <a:cubicBezTo>
                    <a:pt x="760" y="6213"/>
                    <a:pt x="766" y="6214"/>
                    <a:pt x="772" y="6214"/>
                  </a:cubicBezTo>
                  <a:cubicBezTo>
                    <a:pt x="779" y="6214"/>
                    <a:pt x="785" y="6213"/>
                    <a:pt x="792" y="6211"/>
                  </a:cubicBezTo>
                  <a:cubicBezTo>
                    <a:pt x="802" y="6204"/>
                    <a:pt x="809" y="6197"/>
                    <a:pt x="813" y="6183"/>
                  </a:cubicBezTo>
                  <a:cubicBezTo>
                    <a:pt x="823" y="6145"/>
                    <a:pt x="834" y="6138"/>
                    <a:pt x="869" y="6106"/>
                  </a:cubicBezTo>
                  <a:cubicBezTo>
                    <a:pt x="880" y="6099"/>
                    <a:pt x="890" y="6081"/>
                    <a:pt x="887" y="6067"/>
                  </a:cubicBezTo>
                  <a:cubicBezTo>
                    <a:pt x="887" y="6053"/>
                    <a:pt x="883" y="6039"/>
                    <a:pt x="869" y="6032"/>
                  </a:cubicBezTo>
                  <a:lnTo>
                    <a:pt x="598" y="5885"/>
                  </a:lnTo>
                  <a:cubicBezTo>
                    <a:pt x="359" y="5761"/>
                    <a:pt x="268" y="5407"/>
                    <a:pt x="405" y="5143"/>
                  </a:cubicBezTo>
                  <a:lnTo>
                    <a:pt x="2795" y="574"/>
                  </a:lnTo>
                  <a:cubicBezTo>
                    <a:pt x="2906" y="363"/>
                    <a:pt x="3104" y="235"/>
                    <a:pt x="3293" y="235"/>
                  </a:cubicBezTo>
                  <a:cubicBezTo>
                    <a:pt x="3355" y="235"/>
                    <a:pt x="3417" y="249"/>
                    <a:pt x="3473" y="279"/>
                  </a:cubicBezTo>
                  <a:lnTo>
                    <a:pt x="3600" y="345"/>
                  </a:lnTo>
                  <a:cubicBezTo>
                    <a:pt x="3828" y="461"/>
                    <a:pt x="3892" y="788"/>
                    <a:pt x="3744" y="1069"/>
                  </a:cubicBezTo>
                  <a:lnTo>
                    <a:pt x="2746" y="2978"/>
                  </a:lnTo>
                  <a:cubicBezTo>
                    <a:pt x="2728" y="3006"/>
                    <a:pt x="2725" y="3041"/>
                    <a:pt x="2735" y="3073"/>
                  </a:cubicBezTo>
                  <a:cubicBezTo>
                    <a:pt x="2742" y="3101"/>
                    <a:pt x="2763" y="3125"/>
                    <a:pt x="2788" y="3140"/>
                  </a:cubicBezTo>
                  <a:cubicBezTo>
                    <a:pt x="2805" y="3149"/>
                    <a:pt x="2823" y="3153"/>
                    <a:pt x="2840" y="3153"/>
                  </a:cubicBezTo>
                  <a:cubicBezTo>
                    <a:pt x="2881" y="3153"/>
                    <a:pt x="2920" y="3130"/>
                    <a:pt x="2939" y="3090"/>
                  </a:cubicBezTo>
                  <a:lnTo>
                    <a:pt x="3944" y="1171"/>
                  </a:lnTo>
                  <a:cubicBezTo>
                    <a:pt x="4152" y="778"/>
                    <a:pt x="4046" y="310"/>
                    <a:pt x="3709" y="134"/>
                  </a:cubicBezTo>
                  <a:lnTo>
                    <a:pt x="3582" y="68"/>
                  </a:lnTo>
                  <a:cubicBezTo>
                    <a:pt x="3494" y="22"/>
                    <a:pt x="3400" y="0"/>
                    <a:pt x="33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2025491" y="3985956"/>
              <a:ext cx="144655" cy="237761"/>
            </a:xfrm>
            <a:custGeom>
              <a:avLst/>
              <a:gdLst/>
              <a:ahLst/>
              <a:cxnLst/>
              <a:rect l="l" t="t" r="r" b="b"/>
              <a:pathLst>
                <a:path w="4605" h="7569" extrusionOk="0">
                  <a:moveTo>
                    <a:pt x="3202" y="0"/>
                  </a:moveTo>
                  <a:cubicBezTo>
                    <a:pt x="2867" y="0"/>
                    <a:pt x="2557" y="164"/>
                    <a:pt x="2404" y="456"/>
                  </a:cubicBezTo>
                  <a:lnTo>
                    <a:pt x="626" y="3851"/>
                  </a:lnTo>
                  <a:cubicBezTo>
                    <a:pt x="608" y="3890"/>
                    <a:pt x="630" y="3925"/>
                    <a:pt x="658" y="3942"/>
                  </a:cubicBezTo>
                  <a:cubicBezTo>
                    <a:pt x="669" y="3947"/>
                    <a:pt x="679" y="3950"/>
                    <a:pt x="690" y="3950"/>
                  </a:cubicBezTo>
                  <a:cubicBezTo>
                    <a:pt x="710" y="3950"/>
                    <a:pt x="728" y="3941"/>
                    <a:pt x="742" y="3925"/>
                  </a:cubicBezTo>
                  <a:lnTo>
                    <a:pt x="2524" y="519"/>
                  </a:lnTo>
                  <a:cubicBezTo>
                    <a:pt x="2656" y="268"/>
                    <a:pt x="2924" y="128"/>
                    <a:pt x="3213" y="128"/>
                  </a:cubicBezTo>
                  <a:cubicBezTo>
                    <a:pt x="3357" y="128"/>
                    <a:pt x="3505" y="162"/>
                    <a:pt x="3645" y="234"/>
                  </a:cubicBezTo>
                  <a:lnTo>
                    <a:pt x="3849" y="343"/>
                  </a:lnTo>
                  <a:cubicBezTo>
                    <a:pt x="4271" y="565"/>
                    <a:pt x="4454" y="1050"/>
                    <a:pt x="4257" y="1426"/>
                  </a:cubicBezTo>
                  <a:lnTo>
                    <a:pt x="1262" y="7151"/>
                  </a:lnTo>
                  <a:cubicBezTo>
                    <a:pt x="1163" y="7344"/>
                    <a:pt x="989" y="7442"/>
                    <a:pt x="768" y="7442"/>
                  </a:cubicBezTo>
                  <a:cubicBezTo>
                    <a:pt x="607" y="7442"/>
                    <a:pt x="420" y="7390"/>
                    <a:pt x="218" y="7285"/>
                  </a:cubicBezTo>
                  <a:lnTo>
                    <a:pt x="64" y="7204"/>
                  </a:lnTo>
                  <a:cubicBezTo>
                    <a:pt x="62" y="7202"/>
                    <a:pt x="59" y="7201"/>
                    <a:pt x="56" y="7201"/>
                  </a:cubicBezTo>
                  <a:cubicBezTo>
                    <a:pt x="53" y="7201"/>
                    <a:pt x="50" y="7202"/>
                    <a:pt x="46" y="7204"/>
                  </a:cubicBezTo>
                  <a:cubicBezTo>
                    <a:pt x="39" y="7208"/>
                    <a:pt x="36" y="7211"/>
                    <a:pt x="36" y="7218"/>
                  </a:cubicBezTo>
                  <a:cubicBezTo>
                    <a:pt x="29" y="7243"/>
                    <a:pt x="18" y="7264"/>
                    <a:pt x="4" y="7285"/>
                  </a:cubicBezTo>
                  <a:cubicBezTo>
                    <a:pt x="0" y="7292"/>
                    <a:pt x="0" y="7299"/>
                    <a:pt x="0" y="7303"/>
                  </a:cubicBezTo>
                  <a:cubicBezTo>
                    <a:pt x="0" y="7310"/>
                    <a:pt x="7" y="7313"/>
                    <a:pt x="11" y="7317"/>
                  </a:cubicBezTo>
                  <a:lnTo>
                    <a:pt x="162" y="7394"/>
                  </a:lnTo>
                  <a:cubicBezTo>
                    <a:pt x="385" y="7510"/>
                    <a:pt x="595" y="7568"/>
                    <a:pt x="779" y="7568"/>
                  </a:cubicBezTo>
                  <a:cubicBezTo>
                    <a:pt x="1046" y="7568"/>
                    <a:pt x="1259" y="7448"/>
                    <a:pt x="1382" y="7211"/>
                  </a:cubicBezTo>
                  <a:lnTo>
                    <a:pt x="4376" y="1486"/>
                  </a:lnTo>
                  <a:cubicBezTo>
                    <a:pt x="4605" y="1050"/>
                    <a:pt x="4394" y="488"/>
                    <a:pt x="3909" y="231"/>
                  </a:cubicBezTo>
                  <a:lnTo>
                    <a:pt x="3701" y="126"/>
                  </a:lnTo>
                  <a:cubicBezTo>
                    <a:pt x="3540" y="41"/>
                    <a:pt x="3368" y="0"/>
                    <a:pt x="3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2024046" y="3984637"/>
              <a:ext cx="147639" cy="240431"/>
            </a:xfrm>
            <a:custGeom>
              <a:avLst/>
              <a:gdLst/>
              <a:ahLst/>
              <a:cxnLst/>
              <a:rect l="l" t="t" r="r" b="b"/>
              <a:pathLst>
                <a:path w="4700" h="7654" extrusionOk="0">
                  <a:moveTo>
                    <a:pt x="3250" y="84"/>
                  </a:moveTo>
                  <a:cubicBezTo>
                    <a:pt x="3409" y="84"/>
                    <a:pt x="3575" y="122"/>
                    <a:pt x="3730" y="203"/>
                  </a:cubicBezTo>
                  <a:lnTo>
                    <a:pt x="3934" y="312"/>
                  </a:lnTo>
                  <a:cubicBezTo>
                    <a:pt x="4401" y="554"/>
                    <a:pt x="4605" y="1092"/>
                    <a:pt x="4387" y="1510"/>
                  </a:cubicBezTo>
                  <a:lnTo>
                    <a:pt x="1393" y="7236"/>
                  </a:lnTo>
                  <a:cubicBezTo>
                    <a:pt x="1277" y="7455"/>
                    <a:pt x="1074" y="7568"/>
                    <a:pt x="820" y="7568"/>
                  </a:cubicBezTo>
                  <a:cubicBezTo>
                    <a:pt x="643" y="7568"/>
                    <a:pt x="441" y="7513"/>
                    <a:pt x="226" y="7401"/>
                  </a:cubicBezTo>
                  <a:lnTo>
                    <a:pt x="96" y="7330"/>
                  </a:lnTo>
                  <a:cubicBezTo>
                    <a:pt x="103" y="7320"/>
                    <a:pt x="110" y="7306"/>
                    <a:pt x="113" y="7295"/>
                  </a:cubicBezTo>
                  <a:lnTo>
                    <a:pt x="247" y="7362"/>
                  </a:lnTo>
                  <a:cubicBezTo>
                    <a:pt x="455" y="7472"/>
                    <a:pt x="648" y="7526"/>
                    <a:pt x="815" y="7526"/>
                  </a:cubicBezTo>
                  <a:cubicBezTo>
                    <a:pt x="1050" y="7526"/>
                    <a:pt x="1236" y="7420"/>
                    <a:pt x="1347" y="7211"/>
                  </a:cubicBezTo>
                  <a:lnTo>
                    <a:pt x="4341" y="1486"/>
                  </a:lnTo>
                  <a:cubicBezTo>
                    <a:pt x="4549" y="1088"/>
                    <a:pt x="4355" y="579"/>
                    <a:pt x="3916" y="347"/>
                  </a:cubicBezTo>
                  <a:lnTo>
                    <a:pt x="3709" y="238"/>
                  </a:lnTo>
                  <a:cubicBezTo>
                    <a:pt x="3562" y="162"/>
                    <a:pt x="3407" y="126"/>
                    <a:pt x="3257" y="126"/>
                  </a:cubicBezTo>
                  <a:cubicBezTo>
                    <a:pt x="2952" y="126"/>
                    <a:pt x="2670" y="274"/>
                    <a:pt x="2531" y="540"/>
                  </a:cubicBezTo>
                  <a:lnTo>
                    <a:pt x="749" y="3946"/>
                  </a:lnTo>
                  <a:cubicBezTo>
                    <a:pt x="747" y="3948"/>
                    <a:pt x="743" y="3950"/>
                    <a:pt x="738" y="3950"/>
                  </a:cubicBezTo>
                  <a:cubicBezTo>
                    <a:pt x="734" y="3950"/>
                    <a:pt x="729" y="3949"/>
                    <a:pt x="725" y="3946"/>
                  </a:cubicBezTo>
                  <a:cubicBezTo>
                    <a:pt x="718" y="3942"/>
                    <a:pt x="704" y="3928"/>
                    <a:pt x="711" y="3914"/>
                  </a:cubicBezTo>
                  <a:lnTo>
                    <a:pt x="2486" y="515"/>
                  </a:lnTo>
                  <a:cubicBezTo>
                    <a:pt x="2631" y="239"/>
                    <a:pt x="2929" y="84"/>
                    <a:pt x="3250" y="84"/>
                  </a:cubicBezTo>
                  <a:close/>
                  <a:moveTo>
                    <a:pt x="3247" y="0"/>
                  </a:moveTo>
                  <a:cubicBezTo>
                    <a:pt x="2897" y="0"/>
                    <a:pt x="2572" y="171"/>
                    <a:pt x="2412" y="477"/>
                  </a:cubicBezTo>
                  <a:lnTo>
                    <a:pt x="637" y="3876"/>
                  </a:lnTo>
                  <a:cubicBezTo>
                    <a:pt x="605" y="3935"/>
                    <a:pt x="637" y="3995"/>
                    <a:pt x="686" y="4020"/>
                  </a:cubicBezTo>
                  <a:cubicBezTo>
                    <a:pt x="702" y="4028"/>
                    <a:pt x="720" y="4033"/>
                    <a:pt x="737" y="4033"/>
                  </a:cubicBezTo>
                  <a:cubicBezTo>
                    <a:pt x="769" y="4033"/>
                    <a:pt x="799" y="4019"/>
                    <a:pt x="820" y="3992"/>
                  </a:cubicBezTo>
                  <a:lnTo>
                    <a:pt x="2605" y="579"/>
                  </a:lnTo>
                  <a:cubicBezTo>
                    <a:pt x="2729" y="343"/>
                    <a:pt x="2982" y="211"/>
                    <a:pt x="3255" y="211"/>
                  </a:cubicBezTo>
                  <a:cubicBezTo>
                    <a:pt x="3393" y="211"/>
                    <a:pt x="3536" y="244"/>
                    <a:pt x="3670" y="315"/>
                  </a:cubicBezTo>
                  <a:lnTo>
                    <a:pt x="3877" y="421"/>
                  </a:lnTo>
                  <a:cubicBezTo>
                    <a:pt x="4278" y="631"/>
                    <a:pt x="4454" y="1092"/>
                    <a:pt x="4268" y="1447"/>
                  </a:cubicBezTo>
                  <a:lnTo>
                    <a:pt x="1273" y="7172"/>
                  </a:lnTo>
                  <a:cubicBezTo>
                    <a:pt x="1178" y="7352"/>
                    <a:pt x="1016" y="7444"/>
                    <a:pt x="809" y="7444"/>
                  </a:cubicBezTo>
                  <a:cubicBezTo>
                    <a:pt x="656" y="7444"/>
                    <a:pt x="478" y="7393"/>
                    <a:pt x="285" y="7292"/>
                  </a:cubicBezTo>
                  <a:lnTo>
                    <a:pt x="131" y="7211"/>
                  </a:lnTo>
                  <a:cubicBezTo>
                    <a:pt x="121" y="7205"/>
                    <a:pt x="110" y="7203"/>
                    <a:pt x="100" y="7203"/>
                  </a:cubicBezTo>
                  <a:cubicBezTo>
                    <a:pt x="91" y="7203"/>
                    <a:pt x="82" y="7204"/>
                    <a:pt x="75" y="7207"/>
                  </a:cubicBezTo>
                  <a:cubicBezTo>
                    <a:pt x="57" y="7218"/>
                    <a:pt x="46" y="7232"/>
                    <a:pt x="39" y="7253"/>
                  </a:cubicBezTo>
                  <a:cubicBezTo>
                    <a:pt x="36" y="7271"/>
                    <a:pt x="29" y="7288"/>
                    <a:pt x="15" y="7306"/>
                  </a:cubicBezTo>
                  <a:cubicBezTo>
                    <a:pt x="4" y="7320"/>
                    <a:pt x="1" y="7338"/>
                    <a:pt x="8" y="7355"/>
                  </a:cubicBezTo>
                  <a:cubicBezTo>
                    <a:pt x="11" y="7373"/>
                    <a:pt x="22" y="7387"/>
                    <a:pt x="39" y="7397"/>
                  </a:cubicBezTo>
                  <a:lnTo>
                    <a:pt x="187" y="7475"/>
                  </a:lnTo>
                  <a:cubicBezTo>
                    <a:pt x="417" y="7594"/>
                    <a:pt x="635" y="7653"/>
                    <a:pt x="826" y="7653"/>
                  </a:cubicBezTo>
                  <a:cubicBezTo>
                    <a:pt x="1108" y="7653"/>
                    <a:pt x="1335" y="7525"/>
                    <a:pt x="1466" y="7274"/>
                  </a:cubicBezTo>
                  <a:lnTo>
                    <a:pt x="4461" y="1549"/>
                  </a:lnTo>
                  <a:cubicBezTo>
                    <a:pt x="4700" y="1092"/>
                    <a:pt x="4482" y="505"/>
                    <a:pt x="3972" y="238"/>
                  </a:cubicBezTo>
                  <a:lnTo>
                    <a:pt x="3765" y="129"/>
                  </a:lnTo>
                  <a:cubicBezTo>
                    <a:pt x="3598" y="42"/>
                    <a:pt x="3420" y="0"/>
                    <a:pt x="3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13"/>
          <p:cNvGrpSpPr/>
          <p:nvPr/>
        </p:nvGrpSpPr>
        <p:grpSpPr>
          <a:xfrm>
            <a:off x="8831845" y="4788969"/>
            <a:ext cx="278433" cy="235234"/>
            <a:chOff x="4241863" y="4536209"/>
            <a:chExt cx="205501" cy="173617"/>
          </a:xfrm>
        </p:grpSpPr>
        <p:sp>
          <p:nvSpPr>
            <p:cNvPr id="558" name="Google Shape;558;p13"/>
            <p:cNvSpPr/>
            <p:nvPr/>
          </p:nvSpPr>
          <p:spPr>
            <a:xfrm>
              <a:off x="4244313" y="4569443"/>
              <a:ext cx="164193" cy="124519"/>
            </a:xfrm>
            <a:custGeom>
              <a:avLst/>
              <a:gdLst/>
              <a:ahLst/>
              <a:cxnLst/>
              <a:rect l="l" t="t" r="r" b="b"/>
              <a:pathLst>
                <a:path w="5227" h="3964" extrusionOk="0">
                  <a:moveTo>
                    <a:pt x="4549" y="0"/>
                  </a:moveTo>
                  <a:cubicBezTo>
                    <a:pt x="4400" y="0"/>
                    <a:pt x="4242" y="53"/>
                    <a:pt x="4105" y="157"/>
                  </a:cubicBezTo>
                  <a:lnTo>
                    <a:pt x="376" y="2997"/>
                  </a:lnTo>
                  <a:cubicBezTo>
                    <a:pt x="88" y="3219"/>
                    <a:pt x="0" y="3595"/>
                    <a:pt x="183" y="3837"/>
                  </a:cubicBezTo>
                  <a:lnTo>
                    <a:pt x="264" y="3939"/>
                  </a:lnTo>
                  <a:cubicBezTo>
                    <a:pt x="271" y="3950"/>
                    <a:pt x="278" y="3957"/>
                    <a:pt x="285" y="3964"/>
                  </a:cubicBezTo>
                  <a:cubicBezTo>
                    <a:pt x="302" y="3946"/>
                    <a:pt x="327" y="3953"/>
                    <a:pt x="348" y="3939"/>
                  </a:cubicBezTo>
                  <a:cubicBezTo>
                    <a:pt x="341" y="3936"/>
                    <a:pt x="330" y="3908"/>
                    <a:pt x="327" y="3901"/>
                  </a:cubicBezTo>
                  <a:lnTo>
                    <a:pt x="253" y="3802"/>
                  </a:lnTo>
                  <a:cubicBezTo>
                    <a:pt x="84" y="3584"/>
                    <a:pt x="144" y="3240"/>
                    <a:pt x="408" y="3039"/>
                  </a:cubicBezTo>
                  <a:lnTo>
                    <a:pt x="4137" y="196"/>
                  </a:lnTo>
                  <a:cubicBezTo>
                    <a:pt x="4259" y="103"/>
                    <a:pt x="4402" y="58"/>
                    <a:pt x="4536" y="58"/>
                  </a:cubicBezTo>
                  <a:cubicBezTo>
                    <a:pt x="4686" y="58"/>
                    <a:pt x="4826" y="116"/>
                    <a:pt x="4914" y="231"/>
                  </a:cubicBezTo>
                  <a:lnTo>
                    <a:pt x="4994" y="333"/>
                  </a:lnTo>
                  <a:cubicBezTo>
                    <a:pt x="5160" y="551"/>
                    <a:pt x="5082" y="892"/>
                    <a:pt x="4819" y="1092"/>
                  </a:cubicBezTo>
                  <a:lnTo>
                    <a:pt x="3262" y="2280"/>
                  </a:lnTo>
                  <a:cubicBezTo>
                    <a:pt x="3231" y="2302"/>
                    <a:pt x="3244" y="2333"/>
                    <a:pt x="3265" y="2333"/>
                  </a:cubicBezTo>
                  <a:cubicBezTo>
                    <a:pt x="3271" y="2333"/>
                    <a:pt x="3277" y="2331"/>
                    <a:pt x="3283" y="2326"/>
                  </a:cubicBezTo>
                  <a:lnTo>
                    <a:pt x="4850" y="1134"/>
                  </a:lnTo>
                  <a:cubicBezTo>
                    <a:pt x="5139" y="913"/>
                    <a:pt x="5226" y="537"/>
                    <a:pt x="5044" y="294"/>
                  </a:cubicBezTo>
                  <a:lnTo>
                    <a:pt x="4963" y="193"/>
                  </a:lnTo>
                  <a:cubicBezTo>
                    <a:pt x="4867" y="65"/>
                    <a:pt x="4714" y="0"/>
                    <a:pt x="4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4242962" y="4568281"/>
              <a:ext cx="166863" cy="126781"/>
            </a:xfrm>
            <a:custGeom>
              <a:avLst/>
              <a:gdLst/>
              <a:ahLst/>
              <a:cxnLst/>
              <a:rect l="l" t="t" r="r" b="b"/>
              <a:pathLst>
                <a:path w="5312" h="4036" extrusionOk="0">
                  <a:moveTo>
                    <a:pt x="187" y="3709"/>
                  </a:moveTo>
                  <a:cubicBezTo>
                    <a:pt x="201" y="3751"/>
                    <a:pt x="219" y="3797"/>
                    <a:pt x="247" y="3836"/>
                  </a:cubicBezTo>
                  <a:cubicBezTo>
                    <a:pt x="219" y="3797"/>
                    <a:pt x="198" y="3755"/>
                    <a:pt x="187" y="3709"/>
                  </a:cubicBezTo>
                  <a:close/>
                  <a:moveTo>
                    <a:pt x="4591" y="0"/>
                  </a:moveTo>
                  <a:cubicBezTo>
                    <a:pt x="4435" y="0"/>
                    <a:pt x="4268" y="54"/>
                    <a:pt x="4124" y="163"/>
                  </a:cubicBezTo>
                  <a:lnTo>
                    <a:pt x="398" y="3006"/>
                  </a:lnTo>
                  <a:cubicBezTo>
                    <a:pt x="89" y="3242"/>
                    <a:pt x="1" y="3639"/>
                    <a:pt x="198" y="3895"/>
                  </a:cubicBezTo>
                  <a:lnTo>
                    <a:pt x="275" y="4001"/>
                  </a:lnTo>
                  <a:cubicBezTo>
                    <a:pt x="282" y="4008"/>
                    <a:pt x="289" y="4015"/>
                    <a:pt x="296" y="4022"/>
                  </a:cubicBezTo>
                  <a:cubicBezTo>
                    <a:pt x="303" y="4029"/>
                    <a:pt x="314" y="4036"/>
                    <a:pt x="324" y="4036"/>
                  </a:cubicBezTo>
                  <a:cubicBezTo>
                    <a:pt x="335" y="4036"/>
                    <a:pt x="345" y="4036"/>
                    <a:pt x="356" y="4029"/>
                  </a:cubicBezTo>
                  <a:cubicBezTo>
                    <a:pt x="356" y="4025"/>
                    <a:pt x="363" y="4025"/>
                    <a:pt x="370" y="4025"/>
                  </a:cubicBezTo>
                  <a:cubicBezTo>
                    <a:pt x="377" y="4022"/>
                    <a:pt x="388" y="4022"/>
                    <a:pt x="398" y="4018"/>
                  </a:cubicBezTo>
                  <a:cubicBezTo>
                    <a:pt x="402" y="4015"/>
                    <a:pt x="409" y="4015"/>
                    <a:pt x="412" y="4008"/>
                  </a:cubicBezTo>
                  <a:cubicBezTo>
                    <a:pt x="430" y="3997"/>
                    <a:pt x="433" y="3969"/>
                    <a:pt x="419" y="3955"/>
                  </a:cubicBezTo>
                  <a:cubicBezTo>
                    <a:pt x="419" y="3952"/>
                    <a:pt x="416" y="3948"/>
                    <a:pt x="412" y="3941"/>
                  </a:cubicBezTo>
                  <a:cubicBezTo>
                    <a:pt x="409" y="3927"/>
                    <a:pt x="405" y="3920"/>
                    <a:pt x="398" y="3913"/>
                  </a:cubicBezTo>
                  <a:lnTo>
                    <a:pt x="324" y="3814"/>
                  </a:lnTo>
                  <a:cubicBezTo>
                    <a:pt x="166" y="3607"/>
                    <a:pt x="233" y="3291"/>
                    <a:pt x="475" y="3108"/>
                  </a:cubicBezTo>
                  <a:lnTo>
                    <a:pt x="4201" y="265"/>
                  </a:lnTo>
                  <a:cubicBezTo>
                    <a:pt x="4318" y="176"/>
                    <a:pt x="4454" y="132"/>
                    <a:pt x="4581" y="132"/>
                  </a:cubicBezTo>
                  <a:cubicBezTo>
                    <a:pt x="4719" y="132"/>
                    <a:pt x="4846" y="185"/>
                    <a:pt x="4925" y="289"/>
                  </a:cubicBezTo>
                  <a:lnTo>
                    <a:pt x="5006" y="395"/>
                  </a:lnTo>
                  <a:cubicBezTo>
                    <a:pt x="5160" y="595"/>
                    <a:pt x="5083" y="911"/>
                    <a:pt x="4837" y="1101"/>
                  </a:cubicBezTo>
                  <a:lnTo>
                    <a:pt x="3280" y="2286"/>
                  </a:lnTo>
                  <a:cubicBezTo>
                    <a:pt x="3263" y="2300"/>
                    <a:pt x="3252" y="2317"/>
                    <a:pt x="3248" y="2335"/>
                  </a:cubicBezTo>
                  <a:cubicBezTo>
                    <a:pt x="3245" y="2352"/>
                    <a:pt x="3252" y="2370"/>
                    <a:pt x="3259" y="2384"/>
                  </a:cubicBezTo>
                  <a:cubicBezTo>
                    <a:pt x="3273" y="2400"/>
                    <a:pt x="3292" y="2410"/>
                    <a:pt x="3311" y="2410"/>
                  </a:cubicBezTo>
                  <a:cubicBezTo>
                    <a:pt x="3325" y="2410"/>
                    <a:pt x="3339" y="2405"/>
                    <a:pt x="3350" y="2395"/>
                  </a:cubicBezTo>
                  <a:lnTo>
                    <a:pt x="4918" y="1203"/>
                  </a:lnTo>
                  <a:cubicBezTo>
                    <a:pt x="5224" y="968"/>
                    <a:pt x="5312" y="567"/>
                    <a:pt x="5115" y="310"/>
                  </a:cubicBezTo>
                  <a:lnTo>
                    <a:pt x="5037" y="208"/>
                  </a:lnTo>
                  <a:cubicBezTo>
                    <a:pt x="4933" y="70"/>
                    <a:pt x="4768" y="0"/>
                    <a:pt x="4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4243308" y="4568250"/>
              <a:ext cx="166643" cy="129702"/>
            </a:xfrm>
            <a:custGeom>
              <a:avLst/>
              <a:gdLst/>
              <a:ahLst/>
              <a:cxnLst/>
              <a:rect l="l" t="t" r="r" b="b"/>
              <a:pathLst>
                <a:path w="5305" h="4129" extrusionOk="0">
                  <a:moveTo>
                    <a:pt x="4582" y="1"/>
                  </a:moveTo>
                  <a:cubicBezTo>
                    <a:pt x="4426" y="1"/>
                    <a:pt x="4260" y="55"/>
                    <a:pt x="4116" y="164"/>
                  </a:cubicBezTo>
                  <a:lnTo>
                    <a:pt x="387" y="3007"/>
                  </a:lnTo>
                  <a:cubicBezTo>
                    <a:pt x="81" y="3239"/>
                    <a:pt x="0" y="3619"/>
                    <a:pt x="197" y="3879"/>
                  </a:cubicBezTo>
                  <a:lnTo>
                    <a:pt x="394" y="4128"/>
                  </a:lnTo>
                  <a:cubicBezTo>
                    <a:pt x="429" y="4090"/>
                    <a:pt x="447" y="4086"/>
                    <a:pt x="496" y="4072"/>
                  </a:cubicBezTo>
                  <a:lnTo>
                    <a:pt x="331" y="3847"/>
                  </a:lnTo>
                  <a:cubicBezTo>
                    <a:pt x="173" y="3640"/>
                    <a:pt x="222" y="3292"/>
                    <a:pt x="464" y="3109"/>
                  </a:cubicBezTo>
                  <a:lnTo>
                    <a:pt x="4193" y="266"/>
                  </a:lnTo>
                  <a:cubicBezTo>
                    <a:pt x="4309" y="177"/>
                    <a:pt x="4444" y="133"/>
                    <a:pt x="4570" y="133"/>
                  </a:cubicBezTo>
                  <a:cubicBezTo>
                    <a:pt x="4709" y="133"/>
                    <a:pt x="4837" y="186"/>
                    <a:pt x="4918" y="290"/>
                  </a:cubicBezTo>
                  <a:lnTo>
                    <a:pt x="4995" y="396"/>
                  </a:lnTo>
                  <a:cubicBezTo>
                    <a:pt x="5149" y="596"/>
                    <a:pt x="5076" y="912"/>
                    <a:pt x="4830" y="1102"/>
                  </a:cubicBezTo>
                  <a:lnTo>
                    <a:pt x="3269" y="2287"/>
                  </a:lnTo>
                  <a:cubicBezTo>
                    <a:pt x="3255" y="2301"/>
                    <a:pt x="3241" y="2318"/>
                    <a:pt x="3237" y="2336"/>
                  </a:cubicBezTo>
                  <a:cubicBezTo>
                    <a:pt x="3234" y="2353"/>
                    <a:pt x="3241" y="2371"/>
                    <a:pt x="3252" y="2385"/>
                  </a:cubicBezTo>
                  <a:cubicBezTo>
                    <a:pt x="3264" y="2401"/>
                    <a:pt x="3282" y="2411"/>
                    <a:pt x="3301" y="2411"/>
                  </a:cubicBezTo>
                  <a:cubicBezTo>
                    <a:pt x="3314" y="2411"/>
                    <a:pt x="3328" y="2406"/>
                    <a:pt x="3339" y="2396"/>
                  </a:cubicBezTo>
                  <a:lnTo>
                    <a:pt x="4907" y="1201"/>
                  </a:lnTo>
                  <a:cubicBezTo>
                    <a:pt x="5213" y="969"/>
                    <a:pt x="5304" y="568"/>
                    <a:pt x="5107" y="311"/>
                  </a:cubicBezTo>
                  <a:lnTo>
                    <a:pt x="5026" y="206"/>
                  </a:lnTo>
                  <a:cubicBezTo>
                    <a:pt x="4922" y="70"/>
                    <a:pt x="4758" y="1"/>
                    <a:pt x="4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4241863" y="4567056"/>
              <a:ext cx="169282" cy="132090"/>
            </a:xfrm>
            <a:custGeom>
              <a:avLst/>
              <a:gdLst/>
              <a:ahLst/>
              <a:cxnLst/>
              <a:rect l="l" t="t" r="r" b="b"/>
              <a:pathLst>
                <a:path w="5389" h="4205" extrusionOk="0">
                  <a:moveTo>
                    <a:pt x="4627" y="76"/>
                  </a:moveTo>
                  <a:cubicBezTo>
                    <a:pt x="4792" y="76"/>
                    <a:pt x="4945" y="141"/>
                    <a:pt x="5041" y="269"/>
                  </a:cubicBezTo>
                  <a:lnTo>
                    <a:pt x="5122" y="370"/>
                  </a:lnTo>
                  <a:cubicBezTo>
                    <a:pt x="5304" y="613"/>
                    <a:pt x="5217" y="989"/>
                    <a:pt x="4928" y="1210"/>
                  </a:cubicBezTo>
                  <a:lnTo>
                    <a:pt x="3364" y="2402"/>
                  </a:lnTo>
                  <a:cubicBezTo>
                    <a:pt x="3358" y="2407"/>
                    <a:pt x="3352" y="2409"/>
                    <a:pt x="3346" y="2409"/>
                  </a:cubicBezTo>
                  <a:cubicBezTo>
                    <a:pt x="3331" y="2409"/>
                    <a:pt x="3320" y="2396"/>
                    <a:pt x="3322" y="2381"/>
                  </a:cubicBezTo>
                  <a:cubicBezTo>
                    <a:pt x="3322" y="2374"/>
                    <a:pt x="3329" y="2363"/>
                    <a:pt x="3336" y="2356"/>
                  </a:cubicBezTo>
                  <a:lnTo>
                    <a:pt x="4897" y="1168"/>
                  </a:lnTo>
                  <a:cubicBezTo>
                    <a:pt x="5160" y="968"/>
                    <a:pt x="5238" y="627"/>
                    <a:pt x="5072" y="409"/>
                  </a:cubicBezTo>
                  <a:lnTo>
                    <a:pt x="4992" y="307"/>
                  </a:lnTo>
                  <a:cubicBezTo>
                    <a:pt x="4904" y="191"/>
                    <a:pt x="4764" y="132"/>
                    <a:pt x="4613" y="132"/>
                  </a:cubicBezTo>
                  <a:cubicBezTo>
                    <a:pt x="4480" y="132"/>
                    <a:pt x="4338" y="178"/>
                    <a:pt x="4215" y="272"/>
                  </a:cubicBezTo>
                  <a:lnTo>
                    <a:pt x="486" y="3115"/>
                  </a:lnTo>
                  <a:cubicBezTo>
                    <a:pt x="236" y="3309"/>
                    <a:pt x="169" y="3678"/>
                    <a:pt x="345" y="3910"/>
                  </a:cubicBezTo>
                  <a:lnTo>
                    <a:pt x="479" y="4089"/>
                  </a:lnTo>
                  <a:cubicBezTo>
                    <a:pt x="465" y="4096"/>
                    <a:pt x="454" y="4103"/>
                    <a:pt x="444" y="4110"/>
                  </a:cubicBezTo>
                  <a:lnTo>
                    <a:pt x="271" y="3892"/>
                  </a:lnTo>
                  <a:cubicBezTo>
                    <a:pt x="89" y="3653"/>
                    <a:pt x="169" y="3291"/>
                    <a:pt x="454" y="3073"/>
                  </a:cubicBezTo>
                  <a:lnTo>
                    <a:pt x="4183" y="233"/>
                  </a:lnTo>
                  <a:cubicBezTo>
                    <a:pt x="4320" y="129"/>
                    <a:pt x="4478" y="76"/>
                    <a:pt x="4627" y="76"/>
                  </a:cubicBezTo>
                  <a:close/>
                  <a:moveTo>
                    <a:pt x="4624" y="0"/>
                  </a:moveTo>
                  <a:cubicBezTo>
                    <a:pt x="4460" y="0"/>
                    <a:pt x="4287" y="56"/>
                    <a:pt x="4138" y="170"/>
                  </a:cubicBezTo>
                  <a:lnTo>
                    <a:pt x="408" y="3013"/>
                  </a:lnTo>
                  <a:cubicBezTo>
                    <a:pt x="89" y="3260"/>
                    <a:pt x="1" y="3664"/>
                    <a:pt x="212" y="3938"/>
                  </a:cubicBezTo>
                  <a:lnTo>
                    <a:pt x="408" y="4191"/>
                  </a:lnTo>
                  <a:cubicBezTo>
                    <a:pt x="416" y="4198"/>
                    <a:pt x="426" y="4205"/>
                    <a:pt x="437" y="4205"/>
                  </a:cubicBezTo>
                  <a:cubicBezTo>
                    <a:pt x="451" y="4205"/>
                    <a:pt x="461" y="4198"/>
                    <a:pt x="468" y="4191"/>
                  </a:cubicBezTo>
                  <a:cubicBezTo>
                    <a:pt x="493" y="4163"/>
                    <a:pt x="503" y="4159"/>
                    <a:pt x="546" y="4149"/>
                  </a:cubicBezTo>
                  <a:cubicBezTo>
                    <a:pt x="556" y="4145"/>
                    <a:pt x="570" y="4135"/>
                    <a:pt x="574" y="4124"/>
                  </a:cubicBezTo>
                  <a:cubicBezTo>
                    <a:pt x="577" y="4114"/>
                    <a:pt x="581" y="4100"/>
                    <a:pt x="570" y="4089"/>
                  </a:cubicBezTo>
                  <a:lnTo>
                    <a:pt x="405" y="3861"/>
                  </a:lnTo>
                  <a:cubicBezTo>
                    <a:pt x="257" y="3667"/>
                    <a:pt x="317" y="3340"/>
                    <a:pt x="531" y="3175"/>
                  </a:cubicBezTo>
                  <a:lnTo>
                    <a:pt x="4261" y="332"/>
                  </a:lnTo>
                  <a:cubicBezTo>
                    <a:pt x="4370" y="249"/>
                    <a:pt x="4497" y="208"/>
                    <a:pt x="4615" y="208"/>
                  </a:cubicBezTo>
                  <a:cubicBezTo>
                    <a:pt x="4742" y="208"/>
                    <a:pt x="4859" y="256"/>
                    <a:pt x="4932" y="353"/>
                  </a:cubicBezTo>
                  <a:lnTo>
                    <a:pt x="5013" y="455"/>
                  </a:lnTo>
                  <a:cubicBezTo>
                    <a:pt x="5153" y="641"/>
                    <a:pt x="5079" y="933"/>
                    <a:pt x="4851" y="1109"/>
                  </a:cubicBezTo>
                  <a:lnTo>
                    <a:pt x="3294" y="2296"/>
                  </a:lnTo>
                  <a:cubicBezTo>
                    <a:pt x="3269" y="2311"/>
                    <a:pt x="3252" y="2339"/>
                    <a:pt x="3245" y="2370"/>
                  </a:cubicBezTo>
                  <a:cubicBezTo>
                    <a:pt x="3241" y="2395"/>
                    <a:pt x="3248" y="2423"/>
                    <a:pt x="3266" y="2448"/>
                  </a:cubicBezTo>
                  <a:cubicBezTo>
                    <a:pt x="3286" y="2472"/>
                    <a:pt x="3314" y="2486"/>
                    <a:pt x="3344" y="2486"/>
                  </a:cubicBezTo>
                  <a:cubicBezTo>
                    <a:pt x="3366" y="2486"/>
                    <a:pt x="3389" y="2478"/>
                    <a:pt x="3410" y="2462"/>
                  </a:cubicBezTo>
                  <a:lnTo>
                    <a:pt x="4974" y="1270"/>
                  </a:lnTo>
                  <a:cubicBezTo>
                    <a:pt x="5297" y="1024"/>
                    <a:pt x="5389" y="602"/>
                    <a:pt x="5181" y="325"/>
                  </a:cubicBezTo>
                  <a:lnTo>
                    <a:pt x="5101" y="223"/>
                  </a:lnTo>
                  <a:cubicBezTo>
                    <a:pt x="4989" y="76"/>
                    <a:pt x="4813" y="0"/>
                    <a:pt x="46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4249810" y="4537371"/>
              <a:ext cx="196108" cy="171230"/>
            </a:xfrm>
            <a:custGeom>
              <a:avLst/>
              <a:gdLst/>
              <a:ahLst/>
              <a:cxnLst/>
              <a:rect l="l" t="t" r="r" b="b"/>
              <a:pathLst>
                <a:path w="6243" h="5451" extrusionOk="0">
                  <a:moveTo>
                    <a:pt x="5076" y="1"/>
                  </a:moveTo>
                  <a:cubicBezTo>
                    <a:pt x="4912" y="1"/>
                    <a:pt x="4751" y="50"/>
                    <a:pt x="4616" y="152"/>
                  </a:cubicBezTo>
                  <a:lnTo>
                    <a:pt x="1846" y="2264"/>
                  </a:lnTo>
                  <a:cubicBezTo>
                    <a:pt x="1818" y="2289"/>
                    <a:pt x="1818" y="2328"/>
                    <a:pt x="1839" y="2352"/>
                  </a:cubicBezTo>
                  <a:cubicBezTo>
                    <a:pt x="1851" y="2368"/>
                    <a:pt x="1867" y="2377"/>
                    <a:pt x="1884" y="2377"/>
                  </a:cubicBezTo>
                  <a:cubicBezTo>
                    <a:pt x="1894" y="2377"/>
                    <a:pt x="1903" y="2375"/>
                    <a:pt x="1913" y="2370"/>
                  </a:cubicBezTo>
                  <a:lnTo>
                    <a:pt x="4689" y="250"/>
                  </a:lnTo>
                  <a:cubicBezTo>
                    <a:pt x="4806" y="162"/>
                    <a:pt x="4945" y="119"/>
                    <a:pt x="5086" y="119"/>
                  </a:cubicBezTo>
                  <a:cubicBezTo>
                    <a:pt x="5320" y="119"/>
                    <a:pt x="5561" y="235"/>
                    <a:pt x="5723" y="447"/>
                  </a:cubicBezTo>
                  <a:lnTo>
                    <a:pt x="5853" y="616"/>
                  </a:lnTo>
                  <a:cubicBezTo>
                    <a:pt x="6113" y="960"/>
                    <a:pt x="6078" y="1431"/>
                    <a:pt x="5772" y="1663"/>
                  </a:cubicBezTo>
                  <a:lnTo>
                    <a:pt x="1101" y="5227"/>
                  </a:lnTo>
                  <a:cubicBezTo>
                    <a:pt x="1009" y="5297"/>
                    <a:pt x="910" y="5331"/>
                    <a:pt x="808" y="5331"/>
                  </a:cubicBezTo>
                  <a:cubicBezTo>
                    <a:pt x="604" y="5331"/>
                    <a:pt x="386" y="5195"/>
                    <a:pt x="187" y="4936"/>
                  </a:cubicBezTo>
                  <a:lnTo>
                    <a:pt x="92" y="4809"/>
                  </a:lnTo>
                  <a:cubicBezTo>
                    <a:pt x="89" y="4806"/>
                    <a:pt x="82" y="4802"/>
                    <a:pt x="78" y="4802"/>
                  </a:cubicBezTo>
                  <a:cubicBezTo>
                    <a:pt x="71" y="4802"/>
                    <a:pt x="64" y="4806"/>
                    <a:pt x="61" y="4809"/>
                  </a:cubicBezTo>
                  <a:cubicBezTo>
                    <a:pt x="50" y="4827"/>
                    <a:pt x="32" y="4841"/>
                    <a:pt x="11" y="4855"/>
                  </a:cubicBezTo>
                  <a:cubicBezTo>
                    <a:pt x="4" y="4855"/>
                    <a:pt x="1" y="4862"/>
                    <a:pt x="1" y="4865"/>
                  </a:cubicBezTo>
                  <a:cubicBezTo>
                    <a:pt x="1" y="4872"/>
                    <a:pt x="1" y="4876"/>
                    <a:pt x="4" y="4883"/>
                  </a:cubicBezTo>
                  <a:lnTo>
                    <a:pt x="99" y="5006"/>
                  </a:lnTo>
                  <a:cubicBezTo>
                    <a:pt x="322" y="5298"/>
                    <a:pt x="576" y="5451"/>
                    <a:pt x="817" y="5451"/>
                  </a:cubicBezTo>
                  <a:cubicBezTo>
                    <a:pt x="942" y="5451"/>
                    <a:pt x="1063" y="5410"/>
                    <a:pt x="1175" y="5326"/>
                  </a:cubicBezTo>
                  <a:lnTo>
                    <a:pt x="5846" y="1762"/>
                  </a:lnTo>
                  <a:cubicBezTo>
                    <a:pt x="6201" y="1491"/>
                    <a:pt x="6243" y="946"/>
                    <a:pt x="5941" y="549"/>
                  </a:cubicBezTo>
                  <a:lnTo>
                    <a:pt x="5814" y="381"/>
                  </a:lnTo>
                  <a:cubicBezTo>
                    <a:pt x="5624" y="133"/>
                    <a:pt x="5345" y="1"/>
                    <a:pt x="5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4248616" y="4536209"/>
              <a:ext cx="198747" cy="173617"/>
            </a:xfrm>
            <a:custGeom>
              <a:avLst/>
              <a:gdLst/>
              <a:ahLst/>
              <a:cxnLst/>
              <a:rect l="l" t="t" r="r" b="b"/>
              <a:pathLst>
                <a:path w="6327" h="5527" extrusionOk="0">
                  <a:moveTo>
                    <a:pt x="5115" y="78"/>
                  </a:moveTo>
                  <a:cubicBezTo>
                    <a:pt x="5373" y="78"/>
                    <a:pt x="5641" y="205"/>
                    <a:pt x="5820" y="442"/>
                  </a:cubicBezTo>
                  <a:lnTo>
                    <a:pt x="5951" y="611"/>
                  </a:lnTo>
                  <a:cubicBezTo>
                    <a:pt x="6239" y="990"/>
                    <a:pt x="6200" y="1511"/>
                    <a:pt x="5859" y="1771"/>
                  </a:cubicBezTo>
                  <a:lnTo>
                    <a:pt x="1188" y="5331"/>
                  </a:lnTo>
                  <a:cubicBezTo>
                    <a:pt x="1085" y="5409"/>
                    <a:pt x="972" y="5448"/>
                    <a:pt x="855" y="5448"/>
                  </a:cubicBezTo>
                  <a:cubicBezTo>
                    <a:pt x="625" y="5448"/>
                    <a:pt x="380" y="5300"/>
                    <a:pt x="165" y="5018"/>
                  </a:cubicBezTo>
                  <a:lnTo>
                    <a:pt x="85" y="4913"/>
                  </a:lnTo>
                  <a:cubicBezTo>
                    <a:pt x="95" y="4906"/>
                    <a:pt x="106" y="4899"/>
                    <a:pt x="113" y="4888"/>
                  </a:cubicBezTo>
                  <a:lnTo>
                    <a:pt x="197" y="4997"/>
                  </a:lnTo>
                  <a:cubicBezTo>
                    <a:pt x="402" y="5267"/>
                    <a:pt x="629" y="5408"/>
                    <a:pt x="845" y="5408"/>
                  </a:cubicBezTo>
                  <a:cubicBezTo>
                    <a:pt x="955" y="5408"/>
                    <a:pt x="1061" y="5371"/>
                    <a:pt x="1160" y="5296"/>
                  </a:cubicBezTo>
                  <a:lnTo>
                    <a:pt x="5831" y="1732"/>
                  </a:lnTo>
                  <a:cubicBezTo>
                    <a:pt x="6154" y="1486"/>
                    <a:pt x="6197" y="994"/>
                    <a:pt x="5919" y="632"/>
                  </a:cubicBezTo>
                  <a:lnTo>
                    <a:pt x="5792" y="463"/>
                  </a:lnTo>
                  <a:cubicBezTo>
                    <a:pt x="5620" y="241"/>
                    <a:pt x="5368" y="120"/>
                    <a:pt x="5124" y="120"/>
                  </a:cubicBezTo>
                  <a:cubicBezTo>
                    <a:pt x="4975" y="120"/>
                    <a:pt x="4829" y="165"/>
                    <a:pt x="4706" y="259"/>
                  </a:cubicBezTo>
                  <a:lnTo>
                    <a:pt x="1926" y="2375"/>
                  </a:lnTo>
                  <a:cubicBezTo>
                    <a:pt x="1925" y="2376"/>
                    <a:pt x="1924" y="2377"/>
                    <a:pt x="1922" y="2377"/>
                  </a:cubicBezTo>
                  <a:cubicBezTo>
                    <a:pt x="1917" y="2377"/>
                    <a:pt x="1910" y="2373"/>
                    <a:pt x="1905" y="2368"/>
                  </a:cubicBezTo>
                  <a:cubicBezTo>
                    <a:pt x="1902" y="2361"/>
                    <a:pt x="1895" y="2344"/>
                    <a:pt x="1909" y="2333"/>
                  </a:cubicBezTo>
                  <a:lnTo>
                    <a:pt x="4678" y="221"/>
                  </a:lnTo>
                  <a:cubicBezTo>
                    <a:pt x="4806" y="124"/>
                    <a:pt x="4959" y="78"/>
                    <a:pt x="5115" y="78"/>
                  </a:cubicBezTo>
                  <a:close/>
                  <a:moveTo>
                    <a:pt x="5115" y="1"/>
                  </a:moveTo>
                  <a:cubicBezTo>
                    <a:pt x="4943" y="1"/>
                    <a:pt x="4774" y="53"/>
                    <a:pt x="4633" y="161"/>
                  </a:cubicBezTo>
                  <a:lnTo>
                    <a:pt x="1863" y="2273"/>
                  </a:lnTo>
                  <a:cubicBezTo>
                    <a:pt x="1814" y="2312"/>
                    <a:pt x="1817" y="2372"/>
                    <a:pt x="1845" y="2414"/>
                  </a:cubicBezTo>
                  <a:cubicBezTo>
                    <a:pt x="1866" y="2438"/>
                    <a:pt x="1893" y="2452"/>
                    <a:pt x="1921" y="2452"/>
                  </a:cubicBezTo>
                  <a:cubicBezTo>
                    <a:pt x="1937" y="2452"/>
                    <a:pt x="1953" y="2447"/>
                    <a:pt x="1968" y="2438"/>
                  </a:cubicBezTo>
                  <a:lnTo>
                    <a:pt x="4752" y="319"/>
                  </a:lnTo>
                  <a:cubicBezTo>
                    <a:pt x="4862" y="236"/>
                    <a:pt x="4993" y="196"/>
                    <a:pt x="5127" y="196"/>
                  </a:cubicBezTo>
                  <a:cubicBezTo>
                    <a:pt x="5348" y="196"/>
                    <a:pt x="5577" y="305"/>
                    <a:pt x="5733" y="509"/>
                  </a:cubicBezTo>
                  <a:lnTo>
                    <a:pt x="5859" y="678"/>
                  </a:lnTo>
                  <a:cubicBezTo>
                    <a:pt x="6109" y="1004"/>
                    <a:pt x="6077" y="1451"/>
                    <a:pt x="5785" y="1672"/>
                  </a:cubicBezTo>
                  <a:lnTo>
                    <a:pt x="1114" y="5236"/>
                  </a:lnTo>
                  <a:cubicBezTo>
                    <a:pt x="1032" y="5299"/>
                    <a:pt x="941" y="5330"/>
                    <a:pt x="847" y="5330"/>
                  </a:cubicBezTo>
                  <a:cubicBezTo>
                    <a:pt x="654" y="5330"/>
                    <a:pt x="446" y="5200"/>
                    <a:pt x="257" y="4951"/>
                  </a:cubicBezTo>
                  <a:lnTo>
                    <a:pt x="158" y="4825"/>
                  </a:lnTo>
                  <a:cubicBezTo>
                    <a:pt x="148" y="4811"/>
                    <a:pt x="134" y="4800"/>
                    <a:pt x="116" y="4800"/>
                  </a:cubicBezTo>
                  <a:cubicBezTo>
                    <a:pt x="99" y="4804"/>
                    <a:pt x="81" y="4811"/>
                    <a:pt x="70" y="4825"/>
                  </a:cubicBezTo>
                  <a:cubicBezTo>
                    <a:pt x="60" y="4839"/>
                    <a:pt x="46" y="4850"/>
                    <a:pt x="28" y="4860"/>
                  </a:cubicBezTo>
                  <a:cubicBezTo>
                    <a:pt x="14" y="4867"/>
                    <a:pt x="4" y="4881"/>
                    <a:pt x="4" y="4899"/>
                  </a:cubicBezTo>
                  <a:cubicBezTo>
                    <a:pt x="0" y="4913"/>
                    <a:pt x="4" y="4930"/>
                    <a:pt x="14" y="4941"/>
                  </a:cubicBezTo>
                  <a:lnTo>
                    <a:pt x="106" y="5064"/>
                  </a:lnTo>
                  <a:cubicBezTo>
                    <a:pt x="338" y="5367"/>
                    <a:pt x="603" y="5527"/>
                    <a:pt x="854" y="5527"/>
                  </a:cubicBezTo>
                  <a:cubicBezTo>
                    <a:pt x="987" y="5527"/>
                    <a:pt x="1116" y="5482"/>
                    <a:pt x="1234" y="5391"/>
                  </a:cubicBezTo>
                  <a:lnTo>
                    <a:pt x="5905" y="1830"/>
                  </a:lnTo>
                  <a:cubicBezTo>
                    <a:pt x="6277" y="1546"/>
                    <a:pt x="6327" y="976"/>
                    <a:pt x="6010" y="565"/>
                  </a:cubicBezTo>
                  <a:lnTo>
                    <a:pt x="5880" y="396"/>
                  </a:lnTo>
                  <a:cubicBezTo>
                    <a:pt x="5686" y="139"/>
                    <a:pt x="5396" y="1"/>
                    <a:pt x="5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4" name="Google Shape;564;p13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Inconsolata ExtraBold"/>
              <a:buNone/>
              <a:defRPr sz="3500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Inconsolata ExtraBold"/>
              <a:buNone/>
              <a:defRPr sz="3500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Inconsolata ExtraBold"/>
              <a:buNone/>
              <a:defRPr sz="3500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Inconsolata ExtraBold"/>
              <a:buNone/>
              <a:defRPr sz="3500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Inconsolata ExtraBold"/>
              <a:buNone/>
              <a:defRPr sz="3500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Inconsolata ExtraBold"/>
              <a:buNone/>
              <a:defRPr sz="3500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Inconsolata ExtraBold"/>
              <a:buNone/>
              <a:defRPr sz="3500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Inconsolata ExtraBold"/>
              <a:buNone/>
              <a:defRPr sz="3500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Inconsolata ExtraBold"/>
              <a:buNone/>
              <a:defRPr sz="3500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●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○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■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●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○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■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●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○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■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2" r:id="rId10"/>
    <p:sldLayoutId id="2147483665" r:id="rId11"/>
    <p:sldLayoutId id="2147483666" r:id="rId12"/>
    <p:sldLayoutId id="2147483668" r:id="rId13"/>
    <p:sldLayoutId id="2147483670" r:id="rId14"/>
    <p:sldLayoutId id="2147483671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9"/>
          <p:cNvSpPr txBox="1">
            <a:spLocks noGrp="1"/>
          </p:cNvSpPr>
          <p:nvPr>
            <p:ph type="ctrTitle"/>
          </p:nvPr>
        </p:nvSpPr>
        <p:spPr>
          <a:xfrm>
            <a:off x="531449" y="574421"/>
            <a:ext cx="7790040" cy="648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8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Job Hub/Hunt Connect: Revolutionizing Job Search</a:t>
            </a:r>
            <a:br>
              <a:rPr lang="en-IN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N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sz="2800" dirty="0">
              <a:latin typeface="Times New Roman" panose="02020603050405020304" pitchFamily="18" charset="0"/>
            </a:endParaRPr>
          </a:p>
        </p:txBody>
      </p:sp>
      <p:grpSp>
        <p:nvGrpSpPr>
          <p:cNvPr id="1561" name="Google Shape;1561;p29"/>
          <p:cNvGrpSpPr/>
          <p:nvPr/>
        </p:nvGrpSpPr>
        <p:grpSpPr>
          <a:xfrm rot="1215945">
            <a:off x="8430544" y="4070586"/>
            <a:ext cx="440348" cy="862494"/>
            <a:chOff x="7985008" y="2151317"/>
            <a:chExt cx="96566" cy="189148"/>
          </a:xfrm>
        </p:grpSpPr>
        <p:sp>
          <p:nvSpPr>
            <p:cNvPr id="1562" name="Google Shape;1562;p29"/>
            <p:cNvSpPr/>
            <p:nvPr/>
          </p:nvSpPr>
          <p:spPr>
            <a:xfrm>
              <a:off x="7985008" y="2242311"/>
              <a:ext cx="79102" cy="98154"/>
            </a:xfrm>
            <a:custGeom>
              <a:avLst/>
              <a:gdLst/>
              <a:ahLst/>
              <a:cxnLst/>
              <a:rect l="l" t="t" r="r" b="b"/>
              <a:pathLst>
                <a:path w="3990" h="4951" extrusionOk="0">
                  <a:moveTo>
                    <a:pt x="2062" y="1"/>
                  </a:moveTo>
                  <a:cubicBezTo>
                    <a:pt x="1471" y="1"/>
                    <a:pt x="771" y="58"/>
                    <a:pt x="0" y="230"/>
                  </a:cubicBezTo>
                  <a:lnTo>
                    <a:pt x="415" y="4951"/>
                  </a:lnTo>
                  <a:lnTo>
                    <a:pt x="3336" y="4951"/>
                  </a:lnTo>
                  <a:lnTo>
                    <a:pt x="3990" y="230"/>
                  </a:lnTo>
                  <a:cubicBezTo>
                    <a:pt x="3990" y="230"/>
                    <a:pt x="3244" y="1"/>
                    <a:pt x="20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7985008" y="2240805"/>
              <a:ext cx="77436" cy="12073"/>
            </a:xfrm>
            <a:custGeom>
              <a:avLst/>
              <a:gdLst/>
              <a:ahLst/>
              <a:cxnLst/>
              <a:rect l="l" t="t" r="r" b="b"/>
              <a:pathLst>
                <a:path w="3906" h="609" extrusionOk="0">
                  <a:moveTo>
                    <a:pt x="1951" y="1"/>
                  </a:moveTo>
                  <a:cubicBezTo>
                    <a:pt x="872" y="1"/>
                    <a:pt x="0" y="138"/>
                    <a:pt x="0" y="306"/>
                  </a:cubicBezTo>
                  <a:cubicBezTo>
                    <a:pt x="0" y="475"/>
                    <a:pt x="872" y="609"/>
                    <a:pt x="1951" y="609"/>
                  </a:cubicBezTo>
                  <a:cubicBezTo>
                    <a:pt x="3030" y="609"/>
                    <a:pt x="3905" y="475"/>
                    <a:pt x="3905" y="306"/>
                  </a:cubicBezTo>
                  <a:cubicBezTo>
                    <a:pt x="3905" y="138"/>
                    <a:pt x="3030" y="1"/>
                    <a:pt x="19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8048129" y="2259400"/>
              <a:ext cx="33445" cy="58285"/>
            </a:xfrm>
            <a:custGeom>
              <a:avLst/>
              <a:gdLst/>
              <a:ahLst/>
              <a:cxnLst/>
              <a:rect l="l" t="t" r="r" b="b"/>
              <a:pathLst>
                <a:path w="1687" h="2940" extrusionOk="0">
                  <a:moveTo>
                    <a:pt x="756" y="0"/>
                  </a:moveTo>
                  <a:cubicBezTo>
                    <a:pt x="749" y="0"/>
                    <a:pt x="742" y="0"/>
                    <a:pt x="735" y="1"/>
                  </a:cubicBezTo>
                  <a:lnTo>
                    <a:pt x="454" y="602"/>
                  </a:lnTo>
                  <a:cubicBezTo>
                    <a:pt x="454" y="602"/>
                    <a:pt x="886" y="690"/>
                    <a:pt x="922" y="1470"/>
                  </a:cubicBezTo>
                  <a:cubicBezTo>
                    <a:pt x="949" y="2081"/>
                    <a:pt x="364" y="2146"/>
                    <a:pt x="112" y="2146"/>
                  </a:cubicBezTo>
                  <a:cubicBezTo>
                    <a:pt x="44" y="2146"/>
                    <a:pt x="1" y="2141"/>
                    <a:pt x="1" y="2141"/>
                  </a:cubicBezTo>
                  <a:lnTo>
                    <a:pt x="1" y="2939"/>
                  </a:lnTo>
                  <a:cubicBezTo>
                    <a:pt x="995" y="2939"/>
                    <a:pt x="1515" y="2423"/>
                    <a:pt x="1603" y="1512"/>
                  </a:cubicBezTo>
                  <a:cubicBezTo>
                    <a:pt x="1686" y="623"/>
                    <a:pt x="1126" y="0"/>
                    <a:pt x="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9"/>
            <p:cNvSpPr/>
            <p:nvPr/>
          </p:nvSpPr>
          <p:spPr>
            <a:xfrm>
              <a:off x="7987090" y="2249171"/>
              <a:ext cx="63400" cy="7137"/>
            </a:xfrm>
            <a:custGeom>
              <a:avLst/>
              <a:gdLst/>
              <a:ahLst/>
              <a:cxnLst/>
              <a:rect l="l" t="t" r="r" b="b"/>
              <a:pathLst>
                <a:path w="3198" h="360" extrusionOk="0">
                  <a:moveTo>
                    <a:pt x="97" y="1"/>
                  </a:moveTo>
                  <a:cubicBezTo>
                    <a:pt x="27" y="1"/>
                    <a:pt x="1" y="118"/>
                    <a:pt x="82" y="137"/>
                  </a:cubicBezTo>
                  <a:cubicBezTo>
                    <a:pt x="630" y="286"/>
                    <a:pt x="1196" y="359"/>
                    <a:pt x="1761" y="359"/>
                  </a:cubicBezTo>
                  <a:cubicBezTo>
                    <a:pt x="2214" y="359"/>
                    <a:pt x="2667" y="312"/>
                    <a:pt x="3111" y="218"/>
                  </a:cubicBezTo>
                  <a:cubicBezTo>
                    <a:pt x="3197" y="198"/>
                    <a:pt x="3168" y="80"/>
                    <a:pt x="3092" y="80"/>
                  </a:cubicBezTo>
                  <a:cubicBezTo>
                    <a:pt x="3087" y="80"/>
                    <a:pt x="3082" y="80"/>
                    <a:pt x="3076" y="81"/>
                  </a:cubicBezTo>
                  <a:cubicBezTo>
                    <a:pt x="2643" y="173"/>
                    <a:pt x="2202" y="219"/>
                    <a:pt x="1762" y="219"/>
                  </a:cubicBezTo>
                  <a:cubicBezTo>
                    <a:pt x="1208" y="219"/>
                    <a:pt x="655" y="147"/>
                    <a:pt x="117" y="4"/>
                  </a:cubicBezTo>
                  <a:cubicBezTo>
                    <a:pt x="110" y="2"/>
                    <a:pt x="103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9"/>
            <p:cNvSpPr/>
            <p:nvPr/>
          </p:nvSpPr>
          <p:spPr>
            <a:xfrm>
              <a:off x="8050429" y="2268202"/>
              <a:ext cx="12034" cy="69150"/>
            </a:xfrm>
            <a:custGeom>
              <a:avLst/>
              <a:gdLst/>
              <a:ahLst/>
              <a:cxnLst/>
              <a:rect l="l" t="t" r="r" b="b"/>
              <a:pathLst>
                <a:path w="607" h="3488" extrusionOk="0">
                  <a:moveTo>
                    <a:pt x="539" y="1"/>
                  </a:moveTo>
                  <a:cubicBezTo>
                    <a:pt x="504" y="1"/>
                    <a:pt x="466" y="23"/>
                    <a:pt x="461" y="67"/>
                  </a:cubicBezTo>
                  <a:cubicBezTo>
                    <a:pt x="349" y="1184"/>
                    <a:pt x="197" y="2295"/>
                    <a:pt x="11" y="3399"/>
                  </a:cubicBezTo>
                  <a:cubicBezTo>
                    <a:pt x="1" y="3453"/>
                    <a:pt x="46" y="3488"/>
                    <a:pt x="86" y="3488"/>
                  </a:cubicBezTo>
                  <a:cubicBezTo>
                    <a:pt x="114" y="3488"/>
                    <a:pt x="139" y="3472"/>
                    <a:pt x="145" y="3437"/>
                  </a:cubicBezTo>
                  <a:cubicBezTo>
                    <a:pt x="335" y="2320"/>
                    <a:pt x="489" y="1195"/>
                    <a:pt x="602" y="67"/>
                  </a:cubicBezTo>
                  <a:cubicBezTo>
                    <a:pt x="607" y="23"/>
                    <a:pt x="574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9"/>
            <p:cNvSpPr/>
            <p:nvPr/>
          </p:nvSpPr>
          <p:spPr>
            <a:xfrm>
              <a:off x="7999361" y="2323592"/>
              <a:ext cx="4401" cy="8505"/>
            </a:xfrm>
            <a:custGeom>
              <a:avLst/>
              <a:gdLst/>
              <a:ahLst/>
              <a:cxnLst/>
              <a:rect l="l" t="t" r="r" b="b"/>
              <a:pathLst>
                <a:path w="222" h="429" extrusionOk="0">
                  <a:moveTo>
                    <a:pt x="182" y="283"/>
                  </a:moveTo>
                  <a:cubicBezTo>
                    <a:pt x="182" y="284"/>
                    <a:pt x="183" y="284"/>
                    <a:pt x="183" y="285"/>
                  </a:cubicBezTo>
                  <a:cubicBezTo>
                    <a:pt x="183" y="284"/>
                    <a:pt x="182" y="283"/>
                    <a:pt x="182" y="283"/>
                  </a:cubicBezTo>
                  <a:close/>
                  <a:moveTo>
                    <a:pt x="78" y="0"/>
                  </a:moveTo>
                  <a:cubicBezTo>
                    <a:pt x="39" y="4"/>
                    <a:pt x="11" y="32"/>
                    <a:pt x="7" y="70"/>
                  </a:cubicBezTo>
                  <a:cubicBezTo>
                    <a:pt x="0" y="183"/>
                    <a:pt x="25" y="295"/>
                    <a:pt x="81" y="394"/>
                  </a:cubicBezTo>
                  <a:cubicBezTo>
                    <a:pt x="93" y="415"/>
                    <a:pt x="118" y="428"/>
                    <a:pt x="142" y="428"/>
                  </a:cubicBezTo>
                  <a:cubicBezTo>
                    <a:pt x="154" y="428"/>
                    <a:pt x="166" y="425"/>
                    <a:pt x="176" y="418"/>
                  </a:cubicBezTo>
                  <a:cubicBezTo>
                    <a:pt x="208" y="397"/>
                    <a:pt x="222" y="359"/>
                    <a:pt x="201" y="323"/>
                  </a:cubicBezTo>
                  <a:cubicBezTo>
                    <a:pt x="197" y="313"/>
                    <a:pt x="190" y="302"/>
                    <a:pt x="187" y="292"/>
                  </a:cubicBezTo>
                  <a:cubicBezTo>
                    <a:pt x="184" y="289"/>
                    <a:pt x="178" y="279"/>
                    <a:pt x="179" y="279"/>
                  </a:cubicBezTo>
                  <a:lnTo>
                    <a:pt x="179" y="279"/>
                  </a:lnTo>
                  <a:cubicBezTo>
                    <a:pt x="179" y="279"/>
                    <a:pt x="180" y="280"/>
                    <a:pt x="182" y="283"/>
                  </a:cubicBezTo>
                  <a:lnTo>
                    <a:pt x="182" y="283"/>
                  </a:lnTo>
                  <a:cubicBezTo>
                    <a:pt x="180" y="279"/>
                    <a:pt x="179" y="274"/>
                    <a:pt x="176" y="271"/>
                  </a:cubicBezTo>
                  <a:cubicBezTo>
                    <a:pt x="169" y="250"/>
                    <a:pt x="162" y="225"/>
                    <a:pt x="155" y="200"/>
                  </a:cubicBezTo>
                  <a:cubicBezTo>
                    <a:pt x="155" y="197"/>
                    <a:pt x="155" y="190"/>
                    <a:pt x="152" y="183"/>
                  </a:cubicBezTo>
                  <a:cubicBezTo>
                    <a:pt x="152" y="183"/>
                    <a:pt x="151" y="178"/>
                    <a:pt x="150" y="174"/>
                  </a:cubicBezTo>
                  <a:lnTo>
                    <a:pt x="150" y="174"/>
                  </a:lnTo>
                  <a:cubicBezTo>
                    <a:pt x="151" y="175"/>
                    <a:pt x="151" y="176"/>
                    <a:pt x="151" y="176"/>
                  </a:cubicBezTo>
                  <a:cubicBezTo>
                    <a:pt x="151" y="176"/>
                    <a:pt x="152" y="175"/>
                    <a:pt x="152" y="172"/>
                  </a:cubicBezTo>
                  <a:cubicBezTo>
                    <a:pt x="151" y="170"/>
                    <a:pt x="150" y="169"/>
                    <a:pt x="150" y="169"/>
                  </a:cubicBezTo>
                  <a:lnTo>
                    <a:pt x="150" y="169"/>
                  </a:lnTo>
                  <a:cubicBezTo>
                    <a:pt x="150" y="169"/>
                    <a:pt x="150" y="171"/>
                    <a:pt x="150" y="174"/>
                  </a:cubicBezTo>
                  <a:lnTo>
                    <a:pt x="150" y="174"/>
                  </a:lnTo>
                  <a:cubicBezTo>
                    <a:pt x="149" y="171"/>
                    <a:pt x="148" y="164"/>
                    <a:pt x="148" y="162"/>
                  </a:cubicBezTo>
                  <a:cubicBezTo>
                    <a:pt x="148" y="155"/>
                    <a:pt x="148" y="151"/>
                    <a:pt x="148" y="144"/>
                  </a:cubicBezTo>
                  <a:cubicBezTo>
                    <a:pt x="148" y="120"/>
                    <a:pt x="148" y="95"/>
                    <a:pt x="148" y="70"/>
                  </a:cubicBezTo>
                  <a:cubicBezTo>
                    <a:pt x="152" y="35"/>
                    <a:pt x="113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9"/>
            <p:cNvSpPr/>
            <p:nvPr/>
          </p:nvSpPr>
          <p:spPr>
            <a:xfrm>
              <a:off x="8003683" y="2320142"/>
              <a:ext cx="6146" cy="9338"/>
            </a:xfrm>
            <a:custGeom>
              <a:avLst/>
              <a:gdLst/>
              <a:ahLst/>
              <a:cxnLst/>
              <a:rect l="l" t="t" r="r" b="b"/>
              <a:pathLst>
                <a:path w="310" h="471" extrusionOk="0">
                  <a:moveTo>
                    <a:pt x="76" y="0"/>
                  </a:moveTo>
                  <a:cubicBezTo>
                    <a:pt x="63" y="0"/>
                    <a:pt x="52" y="3"/>
                    <a:pt x="42" y="9"/>
                  </a:cubicBezTo>
                  <a:cubicBezTo>
                    <a:pt x="7" y="33"/>
                    <a:pt x="0" y="69"/>
                    <a:pt x="18" y="107"/>
                  </a:cubicBezTo>
                  <a:cubicBezTo>
                    <a:pt x="67" y="216"/>
                    <a:pt x="120" y="325"/>
                    <a:pt x="173" y="434"/>
                  </a:cubicBezTo>
                  <a:cubicBezTo>
                    <a:pt x="182" y="458"/>
                    <a:pt x="208" y="471"/>
                    <a:pt x="234" y="471"/>
                  </a:cubicBezTo>
                  <a:cubicBezTo>
                    <a:pt x="245" y="471"/>
                    <a:pt x="257" y="468"/>
                    <a:pt x="267" y="462"/>
                  </a:cubicBezTo>
                  <a:cubicBezTo>
                    <a:pt x="303" y="438"/>
                    <a:pt x="310" y="399"/>
                    <a:pt x="292" y="364"/>
                  </a:cubicBezTo>
                  <a:cubicBezTo>
                    <a:pt x="239" y="255"/>
                    <a:pt x="190" y="146"/>
                    <a:pt x="137" y="33"/>
                  </a:cubicBezTo>
                  <a:cubicBezTo>
                    <a:pt x="128" y="12"/>
                    <a:pt x="101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9"/>
            <p:cNvSpPr/>
            <p:nvPr/>
          </p:nvSpPr>
          <p:spPr>
            <a:xfrm>
              <a:off x="8004158" y="2151317"/>
              <a:ext cx="23096" cy="84276"/>
            </a:xfrm>
            <a:custGeom>
              <a:avLst/>
              <a:gdLst/>
              <a:ahLst/>
              <a:cxnLst/>
              <a:rect l="l" t="t" r="r" b="b"/>
              <a:pathLst>
                <a:path w="1165" h="4251" extrusionOk="0">
                  <a:moveTo>
                    <a:pt x="1066" y="0"/>
                  </a:moveTo>
                  <a:cubicBezTo>
                    <a:pt x="1050" y="0"/>
                    <a:pt x="1034" y="7"/>
                    <a:pt x="1020" y="23"/>
                  </a:cubicBezTo>
                  <a:cubicBezTo>
                    <a:pt x="591" y="532"/>
                    <a:pt x="92" y="1112"/>
                    <a:pt x="29" y="1805"/>
                  </a:cubicBezTo>
                  <a:cubicBezTo>
                    <a:pt x="1" y="2118"/>
                    <a:pt x="106" y="2399"/>
                    <a:pt x="373" y="2578"/>
                  </a:cubicBezTo>
                  <a:cubicBezTo>
                    <a:pt x="507" y="2669"/>
                    <a:pt x="665" y="2729"/>
                    <a:pt x="788" y="2838"/>
                  </a:cubicBezTo>
                  <a:cubicBezTo>
                    <a:pt x="901" y="2940"/>
                    <a:pt x="974" y="3077"/>
                    <a:pt x="1003" y="3221"/>
                  </a:cubicBezTo>
                  <a:cubicBezTo>
                    <a:pt x="1038" y="3404"/>
                    <a:pt x="992" y="3569"/>
                    <a:pt x="904" y="3727"/>
                  </a:cubicBezTo>
                  <a:cubicBezTo>
                    <a:pt x="820" y="3882"/>
                    <a:pt x="732" y="4040"/>
                    <a:pt x="813" y="4212"/>
                  </a:cubicBezTo>
                  <a:cubicBezTo>
                    <a:pt x="824" y="4239"/>
                    <a:pt x="844" y="4250"/>
                    <a:pt x="865" y="4250"/>
                  </a:cubicBezTo>
                  <a:cubicBezTo>
                    <a:pt x="910" y="4250"/>
                    <a:pt x="959" y="4199"/>
                    <a:pt x="932" y="4142"/>
                  </a:cubicBezTo>
                  <a:cubicBezTo>
                    <a:pt x="866" y="3994"/>
                    <a:pt x="1024" y="3819"/>
                    <a:pt x="1083" y="3689"/>
                  </a:cubicBezTo>
                  <a:cubicBezTo>
                    <a:pt x="1140" y="3566"/>
                    <a:pt x="1164" y="3425"/>
                    <a:pt x="1150" y="3291"/>
                  </a:cubicBezTo>
                  <a:cubicBezTo>
                    <a:pt x="1129" y="3003"/>
                    <a:pt x="971" y="2775"/>
                    <a:pt x="732" y="2627"/>
                  </a:cubicBezTo>
                  <a:cubicBezTo>
                    <a:pt x="605" y="2546"/>
                    <a:pt x="465" y="2487"/>
                    <a:pt x="352" y="2385"/>
                  </a:cubicBezTo>
                  <a:cubicBezTo>
                    <a:pt x="236" y="2279"/>
                    <a:pt x="177" y="2132"/>
                    <a:pt x="166" y="1977"/>
                  </a:cubicBezTo>
                  <a:cubicBezTo>
                    <a:pt x="145" y="1650"/>
                    <a:pt x="279" y="1327"/>
                    <a:pt x="437" y="1049"/>
                  </a:cubicBezTo>
                  <a:cubicBezTo>
                    <a:pt x="627" y="712"/>
                    <a:pt x="873" y="416"/>
                    <a:pt x="1119" y="121"/>
                  </a:cubicBezTo>
                  <a:cubicBezTo>
                    <a:pt x="1164" y="70"/>
                    <a:pt x="11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9"/>
            <p:cNvSpPr/>
            <p:nvPr/>
          </p:nvSpPr>
          <p:spPr>
            <a:xfrm>
              <a:off x="8031278" y="2192394"/>
              <a:ext cx="7296" cy="34971"/>
            </a:xfrm>
            <a:custGeom>
              <a:avLst/>
              <a:gdLst/>
              <a:ahLst/>
              <a:cxnLst/>
              <a:rect l="l" t="t" r="r" b="b"/>
              <a:pathLst>
                <a:path w="368" h="1764" extrusionOk="0">
                  <a:moveTo>
                    <a:pt x="268" y="0"/>
                  </a:moveTo>
                  <a:cubicBezTo>
                    <a:pt x="247" y="0"/>
                    <a:pt x="226" y="9"/>
                    <a:pt x="211" y="31"/>
                  </a:cubicBezTo>
                  <a:cubicBezTo>
                    <a:pt x="123" y="165"/>
                    <a:pt x="32" y="313"/>
                    <a:pt x="28" y="478"/>
                  </a:cubicBezTo>
                  <a:cubicBezTo>
                    <a:pt x="21" y="643"/>
                    <a:pt x="137" y="763"/>
                    <a:pt x="162" y="921"/>
                  </a:cubicBezTo>
                  <a:cubicBezTo>
                    <a:pt x="186" y="1054"/>
                    <a:pt x="116" y="1195"/>
                    <a:pt x="74" y="1318"/>
                  </a:cubicBezTo>
                  <a:cubicBezTo>
                    <a:pt x="32" y="1448"/>
                    <a:pt x="0" y="1585"/>
                    <a:pt x="49" y="1715"/>
                  </a:cubicBezTo>
                  <a:cubicBezTo>
                    <a:pt x="61" y="1749"/>
                    <a:pt x="89" y="1763"/>
                    <a:pt x="118" y="1763"/>
                  </a:cubicBezTo>
                  <a:cubicBezTo>
                    <a:pt x="160" y="1763"/>
                    <a:pt x="202" y="1730"/>
                    <a:pt x="183" y="1680"/>
                  </a:cubicBezTo>
                  <a:cubicBezTo>
                    <a:pt x="95" y="1434"/>
                    <a:pt x="320" y="1195"/>
                    <a:pt x="306" y="945"/>
                  </a:cubicBezTo>
                  <a:cubicBezTo>
                    <a:pt x="299" y="805"/>
                    <a:pt x="207" y="699"/>
                    <a:pt x="176" y="566"/>
                  </a:cubicBezTo>
                  <a:cubicBezTo>
                    <a:pt x="134" y="397"/>
                    <a:pt x="243" y="235"/>
                    <a:pt x="330" y="102"/>
                  </a:cubicBezTo>
                  <a:cubicBezTo>
                    <a:pt x="367" y="50"/>
                    <a:pt x="318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29"/>
          <p:cNvGrpSpPr/>
          <p:nvPr/>
        </p:nvGrpSpPr>
        <p:grpSpPr>
          <a:xfrm>
            <a:off x="-6583" y="1614471"/>
            <a:ext cx="1365433" cy="3552042"/>
            <a:chOff x="1740642" y="366671"/>
            <a:chExt cx="637517" cy="1658360"/>
          </a:xfrm>
        </p:grpSpPr>
        <p:sp>
          <p:nvSpPr>
            <p:cNvPr id="1680" name="Google Shape;1680;p29"/>
            <p:cNvSpPr/>
            <p:nvPr/>
          </p:nvSpPr>
          <p:spPr>
            <a:xfrm>
              <a:off x="1926667" y="1820975"/>
              <a:ext cx="74793" cy="132058"/>
            </a:xfrm>
            <a:custGeom>
              <a:avLst/>
              <a:gdLst/>
              <a:ahLst/>
              <a:cxnLst/>
              <a:rect l="l" t="t" r="r" b="b"/>
              <a:pathLst>
                <a:path w="2381" h="4204" extrusionOk="0">
                  <a:moveTo>
                    <a:pt x="2380" y="0"/>
                  </a:moveTo>
                  <a:lnTo>
                    <a:pt x="278" y="141"/>
                  </a:lnTo>
                  <a:lnTo>
                    <a:pt x="1" y="4204"/>
                  </a:lnTo>
                  <a:lnTo>
                    <a:pt x="1962" y="4204"/>
                  </a:lnTo>
                  <a:lnTo>
                    <a:pt x="2380" y="0"/>
                  </a:ln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9"/>
            <p:cNvSpPr/>
            <p:nvPr/>
          </p:nvSpPr>
          <p:spPr>
            <a:xfrm>
              <a:off x="2247954" y="1816546"/>
              <a:ext cx="101274" cy="127660"/>
            </a:xfrm>
            <a:custGeom>
              <a:avLst/>
              <a:gdLst/>
              <a:ahLst/>
              <a:cxnLst/>
              <a:rect l="l" t="t" r="r" b="b"/>
              <a:pathLst>
                <a:path w="3224" h="4064" extrusionOk="0">
                  <a:moveTo>
                    <a:pt x="2102" y="1"/>
                  </a:moveTo>
                  <a:lnTo>
                    <a:pt x="1" y="419"/>
                  </a:lnTo>
                  <a:cubicBezTo>
                    <a:pt x="1" y="419"/>
                    <a:pt x="700" y="2802"/>
                    <a:pt x="559" y="4064"/>
                  </a:cubicBezTo>
                  <a:lnTo>
                    <a:pt x="3223" y="3364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9"/>
            <p:cNvSpPr/>
            <p:nvPr/>
          </p:nvSpPr>
          <p:spPr>
            <a:xfrm>
              <a:off x="1904584" y="1107974"/>
              <a:ext cx="431388" cy="745670"/>
            </a:xfrm>
            <a:custGeom>
              <a:avLst/>
              <a:gdLst/>
              <a:ahLst/>
              <a:cxnLst/>
              <a:rect l="l" t="t" r="r" b="b"/>
              <a:pathLst>
                <a:path w="13733" h="23738" extrusionOk="0">
                  <a:moveTo>
                    <a:pt x="9248" y="0"/>
                  </a:moveTo>
                  <a:lnTo>
                    <a:pt x="1" y="1399"/>
                  </a:lnTo>
                  <a:lnTo>
                    <a:pt x="563" y="23257"/>
                  </a:lnTo>
                  <a:cubicBezTo>
                    <a:pt x="563" y="23257"/>
                    <a:pt x="1249" y="23738"/>
                    <a:pt x="2190" y="23738"/>
                  </a:cubicBezTo>
                  <a:cubicBezTo>
                    <a:pt x="2593" y="23738"/>
                    <a:pt x="3042" y="23650"/>
                    <a:pt x="3505" y="23398"/>
                  </a:cubicBezTo>
                  <a:lnTo>
                    <a:pt x="4767" y="6443"/>
                  </a:lnTo>
                  <a:lnTo>
                    <a:pt x="10650" y="23538"/>
                  </a:lnTo>
                  <a:cubicBezTo>
                    <a:pt x="10650" y="23538"/>
                    <a:pt x="11022" y="23662"/>
                    <a:pt x="11562" y="23662"/>
                  </a:cubicBezTo>
                  <a:cubicBezTo>
                    <a:pt x="12170" y="23662"/>
                    <a:pt x="12990" y="23505"/>
                    <a:pt x="13733" y="22839"/>
                  </a:cubicBezTo>
                  <a:lnTo>
                    <a:pt x="9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9"/>
            <p:cNvSpPr/>
            <p:nvPr/>
          </p:nvSpPr>
          <p:spPr>
            <a:xfrm>
              <a:off x="1768254" y="1900135"/>
              <a:ext cx="223594" cy="114499"/>
            </a:xfrm>
            <a:custGeom>
              <a:avLst/>
              <a:gdLst/>
              <a:ahLst/>
              <a:cxnLst/>
              <a:rect l="l" t="t" r="r" b="b"/>
              <a:pathLst>
                <a:path w="7118" h="3645" extrusionOk="0">
                  <a:moveTo>
                    <a:pt x="5181" y="0"/>
                  </a:moveTo>
                  <a:cubicBezTo>
                    <a:pt x="5181" y="0"/>
                    <a:pt x="4829" y="253"/>
                    <a:pt x="4457" y="577"/>
                  </a:cubicBezTo>
                  <a:cubicBezTo>
                    <a:pt x="3905" y="1055"/>
                    <a:pt x="3269" y="1424"/>
                    <a:pt x="2573" y="1652"/>
                  </a:cubicBezTo>
                  <a:cubicBezTo>
                    <a:pt x="1793" y="1912"/>
                    <a:pt x="865" y="2229"/>
                    <a:pt x="559" y="2383"/>
                  </a:cubicBezTo>
                  <a:cubicBezTo>
                    <a:pt x="0" y="2664"/>
                    <a:pt x="278" y="3645"/>
                    <a:pt x="278" y="3645"/>
                  </a:cubicBezTo>
                  <a:lnTo>
                    <a:pt x="7005" y="3504"/>
                  </a:lnTo>
                  <a:lnTo>
                    <a:pt x="7117" y="935"/>
                  </a:lnTo>
                  <a:lnTo>
                    <a:pt x="7117" y="935"/>
                  </a:lnTo>
                  <a:cubicBezTo>
                    <a:pt x="6696" y="1353"/>
                    <a:pt x="5321" y="1403"/>
                    <a:pt x="5321" y="1403"/>
                  </a:cubicBezTo>
                  <a:cubicBezTo>
                    <a:pt x="5321" y="1403"/>
                    <a:pt x="5743" y="981"/>
                    <a:pt x="5603" y="422"/>
                  </a:cubicBezTo>
                  <a:cubicBezTo>
                    <a:pt x="5567" y="285"/>
                    <a:pt x="5181" y="0"/>
                    <a:pt x="5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9"/>
            <p:cNvSpPr/>
            <p:nvPr/>
          </p:nvSpPr>
          <p:spPr>
            <a:xfrm>
              <a:off x="2246635" y="1881507"/>
              <a:ext cx="131524" cy="143524"/>
            </a:xfrm>
            <a:custGeom>
              <a:avLst/>
              <a:gdLst/>
              <a:ahLst/>
              <a:cxnLst/>
              <a:rect l="l" t="t" r="r" b="b"/>
              <a:pathLst>
                <a:path w="4187" h="4569" extrusionOk="0">
                  <a:moveTo>
                    <a:pt x="1860" y="1"/>
                  </a:moveTo>
                  <a:cubicBezTo>
                    <a:pt x="1783" y="1"/>
                    <a:pt x="1703" y="9"/>
                    <a:pt x="1621" y="27"/>
                  </a:cubicBezTo>
                  <a:cubicBezTo>
                    <a:pt x="745" y="214"/>
                    <a:pt x="651" y="1602"/>
                    <a:pt x="651" y="1602"/>
                  </a:cubicBezTo>
                  <a:cubicBezTo>
                    <a:pt x="651" y="1602"/>
                    <a:pt x="412" y="2280"/>
                    <a:pt x="366" y="2516"/>
                  </a:cubicBezTo>
                  <a:cubicBezTo>
                    <a:pt x="0" y="4407"/>
                    <a:pt x="1013" y="4551"/>
                    <a:pt x="1905" y="4568"/>
                  </a:cubicBezTo>
                  <a:cubicBezTo>
                    <a:pt x="1919" y="4569"/>
                    <a:pt x="1934" y="4569"/>
                    <a:pt x="1948" y="4569"/>
                  </a:cubicBezTo>
                  <a:cubicBezTo>
                    <a:pt x="2827" y="4569"/>
                    <a:pt x="3733" y="3928"/>
                    <a:pt x="3958" y="3219"/>
                  </a:cubicBezTo>
                  <a:cubicBezTo>
                    <a:pt x="4186" y="2495"/>
                    <a:pt x="3086" y="765"/>
                    <a:pt x="3086" y="765"/>
                  </a:cubicBezTo>
                  <a:cubicBezTo>
                    <a:pt x="3086" y="765"/>
                    <a:pt x="2602" y="1"/>
                    <a:pt x="1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9"/>
            <p:cNvSpPr/>
            <p:nvPr/>
          </p:nvSpPr>
          <p:spPr>
            <a:xfrm>
              <a:off x="1966655" y="1285235"/>
              <a:ext cx="13696" cy="550064"/>
            </a:xfrm>
            <a:custGeom>
              <a:avLst/>
              <a:gdLst/>
              <a:ahLst/>
              <a:cxnLst/>
              <a:rect l="l" t="t" r="r" b="b"/>
              <a:pathLst>
                <a:path w="436" h="17511" extrusionOk="0">
                  <a:moveTo>
                    <a:pt x="366" y="0"/>
                  </a:moveTo>
                  <a:cubicBezTo>
                    <a:pt x="330" y="0"/>
                    <a:pt x="295" y="23"/>
                    <a:pt x="295" y="69"/>
                  </a:cubicBezTo>
                  <a:lnTo>
                    <a:pt x="288" y="533"/>
                  </a:lnTo>
                  <a:cubicBezTo>
                    <a:pt x="281" y="954"/>
                    <a:pt x="271" y="1376"/>
                    <a:pt x="264" y="1798"/>
                  </a:cubicBezTo>
                  <a:cubicBezTo>
                    <a:pt x="253" y="2420"/>
                    <a:pt x="243" y="3042"/>
                    <a:pt x="232" y="3664"/>
                  </a:cubicBezTo>
                  <a:cubicBezTo>
                    <a:pt x="222" y="4427"/>
                    <a:pt x="207" y="5186"/>
                    <a:pt x="193" y="5949"/>
                  </a:cubicBezTo>
                  <a:cubicBezTo>
                    <a:pt x="179" y="6782"/>
                    <a:pt x="165" y="7615"/>
                    <a:pt x="151" y="8451"/>
                  </a:cubicBezTo>
                  <a:cubicBezTo>
                    <a:pt x="137" y="9288"/>
                    <a:pt x="123" y="10128"/>
                    <a:pt x="109" y="10964"/>
                  </a:cubicBezTo>
                  <a:cubicBezTo>
                    <a:pt x="95" y="11752"/>
                    <a:pt x="81" y="12535"/>
                    <a:pt x="70" y="13319"/>
                  </a:cubicBezTo>
                  <a:cubicBezTo>
                    <a:pt x="56" y="13983"/>
                    <a:pt x="46" y="14648"/>
                    <a:pt x="35" y="15308"/>
                  </a:cubicBezTo>
                  <a:cubicBezTo>
                    <a:pt x="28" y="15786"/>
                    <a:pt x="21" y="16261"/>
                    <a:pt x="11" y="16735"/>
                  </a:cubicBezTo>
                  <a:cubicBezTo>
                    <a:pt x="7" y="16960"/>
                    <a:pt x="0" y="17189"/>
                    <a:pt x="0" y="17414"/>
                  </a:cubicBezTo>
                  <a:cubicBezTo>
                    <a:pt x="0" y="17424"/>
                    <a:pt x="0" y="17435"/>
                    <a:pt x="0" y="17442"/>
                  </a:cubicBezTo>
                  <a:cubicBezTo>
                    <a:pt x="0" y="17488"/>
                    <a:pt x="34" y="17510"/>
                    <a:pt x="69" y="17510"/>
                  </a:cubicBezTo>
                  <a:cubicBezTo>
                    <a:pt x="104" y="17510"/>
                    <a:pt x="139" y="17488"/>
                    <a:pt x="141" y="17442"/>
                  </a:cubicBezTo>
                  <a:lnTo>
                    <a:pt x="148" y="16978"/>
                  </a:lnTo>
                  <a:cubicBezTo>
                    <a:pt x="155" y="16556"/>
                    <a:pt x="162" y="16134"/>
                    <a:pt x="169" y="15713"/>
                  </a:cubicBezTo>
                  <a:cubicBezTo>
                    <a:pt x="179" y="15090"/>
                    <a:pt x="190" y="14468"/>
                    <a:pt x="200" y="13846"/>
                  </a:cubicBezTo>
                  <a:cubicBezTo>
                    <a:pt x="215" y="13084"/>
                    <a:pt x="229" y="12324"/>
                    <a:pt x="239" y="11562"/>
                  </a:cubicBezTo>
                  <a:cubicBezTo>
                    <a:pt x="253" y="10729"/>
                    <a:pt x="267" y="9896"/>
                    <a:pt x="281" y="9063"/>
                  </a:cubicBezTo>
                  <a:cubicBezTo>
                    <a:pt x="295" y="8223"/>
                    <a:pt x="309" y="7383"/>
                    <a:pt x="323" y="6546"/>
                  </a:cubicBezTo>
                  <a:cubicBezTo>
                    <a:pt x="338" y="5759"/>
                    <a:pt x="352" y="4975"/>
                    <a:pt x="366" y="4191"/>
                  </a:cubicBezTo>
                  <a:cubicBezTo>
                    <a:pt x="376" y="3527"/>
                    <a:pt x="387" y="2863"/>
                    <a:pt x="397" y="2202"/>
                  </a:cubicBezTo>
                  <a:cubicBezTo>
                    <a:pt x="408" y="1728"/>
                    <a:pt x="415" y="1250"/>
                    <a:pt x="422" y="775"/>
                  </a:cubicBezTo>
                  <a:cubicBezTo>
                    <a:pt x="425" y="550"/>
                    <a:pt x="436" y="322"/>
                    <a:pt x="436" y="97"/>
                  </a:cubicBezTo>
                  <a:cubicBezTo>
                    <a:pt x="436" y="86"/>
                    <a:pt x="436" y="76"/>
                    <a:pt x="436" y="69"/>
                  </a:cubicBezTo>
                  <a:cubicBezTo>
                    <a:pt x="436" y="23"/>
                    <a:pt x="401" y="0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9"/>
            <p:cNvSpPr/>
            <p:nvPr/>
          </p:nvSpPr>
          <p:spPr>
            <a:xfrm>
              <a:off x="2147968" y="1273078"/>
              <a:ext cx="144812" cy="558766"/>
            </a:xfrm>
            <a:custGeom>
              <a:avLst/>
              <a:gdLst/>
              <a:ahLst/>
              <a:cxnLst/>
              <a:rect l="l" t="t" r="r" b="b"/>
              <a:pathLst>
                <a:path w="4610" h="17788" extrusionOk="0">
                  <a:moveTo>
                    <a:pt x="86" y="1"/>
                  </a:moveTo>
                  <a:cubicBezTo>
                    <a:pt x="44" y="1"/>
                    <a:pt x="1" y="34"/>
                    <a:pt x="13" y="87"/>
                  </a:cubicBezTo>
                  <a:cubicBezTo>
                    <a:pt x="55" y="245"/>
                    <a:pt x="94" y="403"/>
                    <a:pt x="133" y="561"/>
                  </a:cubicBezTo>
                  <a:cubicBezTo>
                    <a:pt x="242" y="986"/>
                    <a:pt x="351" y="1415"/>
                    <a:pt x="456" y="1844"/>
                  </a:cubicBezTo>
                  <a:cubicBezTo>
                    <a:pt x="618" y="2477"/>
                    <a:pt x="776" y="3109"/>
                    <a:pt x="934" y="3742"/>
                  </a:cubicBezTo>
                  <a:cubicBezTo>
                    <a:pt x="1131" y="4515"/>
                    <a:pt x="1324" y="5285"/>
                    <a:pt x="1518" y="6058"/>
                  </a:cubicBezTo>
                  <a:cubicBezTo>
                    <a:pt x="1732" y="6905"/>
                    <a:pt x="1946" y="7749"/>
                    <a:pt x="2157" y="8596"/>
                  </a:cubicBezTo>
                  <a:cubicBezTo>
                    <a:pt x="2372" y="9450"/>
                    <a:pt x="2586" y="10304"/>
                    <a:pt x="2804" y="11158"/>
                  </a:cubicBezTo>
                  <a:cubicBezTo>
                    <a:pt x="3004" y="11952"/>
                    <a:pt x="3205" y="12750"/>
                    <a:pt x="3405" y="13548"/>
                  </a:cubicBezTo>
                  <a:lnTo>
                    <a:pt x="3915" y="15565"/>
                  </a:lnTo>
                  <a:cubicBezTo>
                    <a:pt x="4038" y="16050"/>
                    <a:pt x="4157" y="16535"/>
                    <a:pt x="4280" y="17017"/>
                  </a:cubicBezTo>
                  <a:cubicBezTo>
                    <a:pt x="4336" y="17249"/>
                    <a:pt x="4393" y="17477"/>
                    <a:pt x="4452" y="17706"/>
                  </a:cubicBezTo>
                  <a:cubicBezTo>
                    <a:pt x="4456" y="17716"/>
                    <a:pt x="4459" y="17727"/>
                    <a:pt x="4459" y="17737"/>
                  </a:cubicBezTo>
                  <a:cubicBezTo>
                    <a:pt x="4469" y="17772"/>
                    <a:pt x="4496" y="17787"/>
                    <a:pt x="4523" y="17787"/>
                  </a:cubicBezTo>
                  <a:cubicBezTo>
                    <a:pt x="4565" y="17787"/>
                    <a:pt x="4609" y="17752"/>
                    <a:pt x="4596" y="17699"/>
                  </a:cubicBezTo>
                  <a:cubicBezTo>
                    <a:pt x="4558" y="17541"/>
                    <a:pt x="4516" y="17386"/>
                    <a:pt x="4477" y="17228"/>
                  </a:cubicBezTo>
                  <a:cubicBezTo>
                    <a:pt x="4371" y="16799"/>
                    <a:pt x="4263" y="16370"/>
                    <a:pt x="4154" y="15945"/>
                  </a:cubicBezTo>
                  <a:cubicBezTo>
                    <a:pt x="3995" y="15312"/>
                    <a:pt x="3834" y="14680"/>
                    <a:pt x="3676" y="14047"/>
                  </a:cubicBezTo>
                  <a:cubicBezTo>
                    <a:pt x="3482" y="13274"/>
                    <a:pt x="3285" y="12501"/>
                    <a:pt x="3092" y="11731"/>
                  </a:cubicBezTo>
                  <a:cubicBezTo>
                    <a:pt x="2878" y="10884"/>
                    <a:pt x="2667" y="10037"/>
                    <a:pt x="2452" y="9193"/>
                  </a:cubicBezTo>
                  <a:cubicBezTo>
                    <a:pt x="2238" y="8339"/>
                    <a:pt x="2024" y="7485"/>
                    <a:pt x="1809" y="6631"/>
                  </a:cubicBezTo>
                  <a:cubicBezTo>
                    <a:pt x="1605" y="5833"/>
                    <a:pt x="1405" y="5039"/>
                    <a:pt x="1205" y="4241"/>
                  </a:cubicBezTo>
                  <a:lnTo>
                    <a:pt x="699" y="2220"/>
                  </a:lnTo>
                  <a:cubicBezTo>
                    <a:pt x="576" y="1739"/>
                    <a:pt x="453" y="1254"/>
                    <a:pt x="330" y="768"/>
                  </a:cubicBezTo>
                  <a:cubicBezTo>
                    <a:pt x="273" y="540"/>
                    <a:pt x="221" y="308"/>
                    <a:pt x="157" y="80"/>
                  </a:cubicBezTo>
                  <a:cubicBezTo>
                    <a:pt x="154" y="69"/>
                    <a:pt x="154" y="62"/>
                    <a:pt x="150" y="51"/>
                  </a:cubicBezTo>
                  <a:cubicBezTo>
                    <a:pt x="142" y="16"/>
                    <a:pt x="114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9"/>
            <p:cNvSpPr/>
            <p:nvPr/>
          </p:nvSpPr>
          <p:spPr>
            <a:xfrm>
              <a:off x="2032213" y="544560"/>
              <a:ext cx="127660" cy="211249"/>
            </a:xfrm>
            <a:custGeom>
              <a:avLst/>
              <a:gdLst/>
              <a:ahLst/>
              <a:cxnLst/>
              <a:rect l="l" t="t" r="r" b="b"/>
              <a:pathLst>
                <a:path w="4064" h="6725" extrusionOk="0">
                  <a:moveTo>
                    <a:pt x="3927" y="1"/>
                  </a:moveTo>
                  <a:lnTo>
                    <a:pt x="1544" y="282"/>
                  </a:lnTo>
                  <a:cubicBezTo>
                    <a:pt x="1544" y="282"/>
                    <a:pt x="1263" y="2943"/>
                    <a:pt x="844" y="3501"/>
                  </a:cubicBezTo>
                  <a:lnTo>
                    <a:pt x="1" y="4904"/>
                  </a:lnTo>
                  <a:lnTo>
                    <a:pt x="1962" y="6724"/>
                  </a:lnTo>
                  <a:lnTo>
                    <a:pt x="4064" y="3501"/>
                  </a:lnTo>
                  <a:cubicBezTo>
                    <a:pt x="4064" y="3501"/>
                    <a:pt x="3505" y="981"/>
                    <a:pt x="3927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9"/>
            <p:cNvSpPr/>
            <p:nvPr/>
          </p:nvSpPr>
          <p:spPr>
            <a:xfrm>
              <a:off x="2037082" y="392492"/>
              <a:ext cx="134822" cy="188538"/>
            </a:xfrm>
            <a:custGeom>
              <a:avLst/>
              <a:gdLst/>
              <a:ahLst/>
              <a:cxnLst/>
              <a:rect l="l" t="t" r="r" b="b"/>
              <a:pathLst>
                <a:path w="4292" h="6002" extrusionOk="0">
                  <a:moveTo>
                    <a:pt x="3049" y="1"/>
                  </a:moveTo>
                  <a:cubicBezTo>
                    <a:pt x="2851" y="1"/>
                    <a:pt x="2644" y="25"/>
                    <a:pt x="2478" y="37"/>
                  </a:cubicBezTo>
                  <a:cubicBezTo>
                    <a:pt x="1972" y="72"/>
                    <a:pt x="1463" y="136"/>
                    <a:pt x="1006" y="350"/>
                  </a:cubicBezTo>
                  <a:cubicBezTo>
                    <a:pt x="545" y="564"/>
                    <a:pt x="145" y="947"/>
                    <a:pt x="22" y="1436"/>
                  </a:cubicBezTo>
                  <a:lnTo>
                    <a:pt x="183" y="1225"/>
                  </a:lnTo>
                  <a:lnTo>
                    <a:pt x="183" y="1225"/>
                  </a:lnTo>
                  <a:cubicBezTo>
                    <a:pt x="71" y="1434"/>
                    <a:pt x="18" y="1678"/>
                    <a:pt x="11" y="1918"/>
                  </a:cubicBezTo>
                  <a:cubicBezTo>
                    <a:pt x="0" y="2276"/>
                    <a:pt x="85" y="2635"/>
                    <a:pt x="169" y="2982"/>
                  </a:cubicBezTo>
                  <a:cubicBezTo>
                    <a:pt x="275" y="3418"/>
                    <a:pt x="380" y="3854"/>
                    <a:pt x="486" y="4290"/>
                  </a:cubicBezTo>
                  <a:cubicBezTo>
                    <a:pt x="601" y="4757"/>
                    <a:pt x="732" y="5256"/>
                    <a:pt x="1097" y="5573"/>
                  </a:cubicBezTo>
                  <a:cubicBezTo>
                    <a:pt x="1269" y="5720"/>
                    <a:pt x="1480" y="5815"/>
                    <a:pt x="1695" y="5882"/>
                  </a:cubicBezTo>
                  <a:cubicBezTo>
                    <a:pt x="1931" y="5958"/>
                    <a:pt x="2186" y="6001"/>
                    <a:pt x="2437" y="6001"/>
                  </a:cubicBezTo>
                  <a:cubicBezTo>
                    <a:pt x="2870" y="6001"/>
                    <a:pt x="3292" y="5874"/>
                    <a:pt x="3592" y="5569"/>
                  </a:cubicBezTo>
                  <a:cubicBezTo>
                    <a:pt x="3846" y="5309"/>
                    <a:pt x="3979" y="4958"/>
                    <a:pt x="4092" y="4610"/>
                  </a:cubicBezTo>
                  <a:cubicBezTo>
                    <a:pt x="4285" y="3998"/>
                    <a:pt x="4271" y="3344"/>
                    <a:pt x="4281" y="2705"/>
                  </a:cubicBezTo>
                  <a:cubicBezTo>
                    <a:pt x="4292" y="2009"/>
                    <a:pt x="4225" y="1299"/>
                    <a:pt x="3937" y="659"/>
                  </a:cubicBezTo>
                  <a:cubicBezTo>
                    <a:pt x="3828" y="413"/>
                    <a:pt x="3687" y="122"/>
                    <a:pt x="3420" y="44"/>
                  </a:cubicBezTo>
                  <a:cubicBezTo>
                    <a:pt x="3311" y="12"/>
                    <a:pt x="3182" y="1"/>
                    <a:pt x="3049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9"/>
            <p:cNvSpPr/>
            <p:nvPr/>
          </p:nvSpPr>
          <p:spPr>
            <a:xfrm>
              <a:off x="1997785" y="472562"/>
              <a:ext cx="77746" cy="82332"/>
            </a:xfrm>
            <a:custGeom>
              <a:avLst/>
              <a:gdLst/>
              <a:ahLst/>
              <a:cxnLst/>
              <a:rect l="l" t="t" r="r" b="b"/>
              <a:pathLst>
                <a:path w="2475" h="2621" extrusionOk="0">
                  <a:moveTo>
                    <a:pt x="906" y="0"/>
                  </a:moveTo>
                  <a:cubicBezTo>
                    <a:pt x="775" y="0"/>
                    <a:pt x="650" y="31"/>
                    <a:pt x="538" y="96"/>
                  </a:cubicBezTo>
                  <a:cubicBezTo>
                    <a:pt x="67" y="367"/>
                    <a:pt x="0" y="1129"/>
                    <a:pt x="387" y="1801"/>
                  </a:cubicBezTo>
                  <a:cubicBezTo>
                    <a:pt x="683" y="2311"/>
                    <a:pt x="1155" y="2620"/>
                    <a:pt x="1569" y="2620"/>
                  </a:cubicBezTo>
                  <a:cubicBezTo>
                    <a:pt x="1700" y="2620"/>
                    <a:pt x="1825" y="2590"/>
                    <a:pt x="1937" y="2525"/>
                  </a:cubicBezTo>
                  <a:cubicBezTo>
                    <a:pt x="2408" y="2254"/>
                    <a:pt x="2475" y="1491"/>
                    <a:pt x="2088" y="820"/>
                  </a:cubicBezTo>
                  <a:cubicBezTo>
                    <a:pt x="1794" y="310"/>
                    <a:pt x="1321" y="0"/>
                    <a:pt x="906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9"/>
            <p:cNvSpPr/>
            <p:nvPr/>
          </p:nvSpPr>
          <p:spPr>
            <a:xfrm>
              <a:off x="2136880" y="448563"/>
              <a:ext cx="72563" cy="86322"/>
            </a:xfrm>
            <a:custGeom>
              <a:avLst/>
              <a:gdLst/>
              <a:ahLst/>
              <a:cxnLst/>
              <a:rect l="l" t="t" r="r" b="b"/>
              <a:pathLst>
                <a:path w="2310" h="2748" extrusionOk="0">
                  <a:moveTo>
                    <a:pt x="1348" y="0"/>
                  </a:moveTo>
                  <a:cubicBezTo>
                    <a:pt x="881" y="0"/>
                    <a:pt x="400" y="452"/>
                    <a:pt x="212" y="1106"/>
                  </a:cubicBezTo>
                  <a:cubicBezTo>
                    <a:pt x="1" y="1848"/>
                    <a:pt x="250" y="2572"/>
                    <a:pt x="770" y="2719"/>
                  </a:cubicBezTo>
                  <a:cubicBezTo>
                    <a:pt x="835" y="2738"/>
                    <a:pt x="901" y="2747"/>
                    <a:pt x="966" y="2747"/>
                  </a:cubicBezTo>
                  <a:cubicBezTo>
                    <a:pt x="1432" y="2747"/>
                    <a:pt x="1911" y="2297"/>
                    <a:pt x="2099" y="1644"/>
                  </a:cubicBezTo>
                  <a:cubicBezTo>
                    <a:pt x="2310" y="899"/>
                    <a:pt x="2060" y="175"/>
                    <a:pt x="1540" y="27"/>
                  </a:cubicBezTo>
                  <a:cubicBezTo>
                    <a:pt x="1477" y="9"/>
                    <a:pt x="1413" y="0"/>
                    <a:pt x="1348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9"/>
            <p:cNvSpPr/>
            <p:nvPr/>
          </p:nvSpPr>
          <p:spPr>
            <a:xfrm>
              <a:off x="2015659" y="366671"/>
              <a:ext cx="175250" cy="137964"/>
            </a:xfrm>
            <a:custGeom>
              <a:avLst/>
              <a:gdLst/>
              <a:ahLst/>
              <a:cxnLst/>
              <a:rect l="l" t="t" r="r" b="b"/>
              <a:pathLst>
                <a:path w="5579" h="4392" extrusionOk="0">
                  <a:moveTo>
                    <a:pt x="2892" y="0"/>
                  </a:moveTo>
                  <a:cubicBezTo>
                    <a:pt x="2340" y="0"/>
                    <a:pt x="1789" y="187"/>
                    <a:pt x="1403" y="578"/>
                  </a:cubicBezTo>
                  <a:cubicBezTo>
                    <a:pt x="1266" y="719"/>
                    <a:pt x="1129" y="936"/>
                    <a:pt x="1132" y="1133"/>
                  </a:cubicBezTo>
                  <a:cubicBezTo>
                    <a:pt x="1093" y="1119"/>
                    <a:pt x="1051" y="1112"/>
                    <a:pt x="1008" y="1112"/>
                  </a:cubicBezTo>
                  <a:cubicBezTo>
                    <a:pt x="905" y="1112"/>
                    <a:pt x="799" y="1152"/>
                    <a:pt x="714" y="1214"/>
                  </a:cubicBezTo>
                  <a:cubicBezTo>
                    <a:pt x="595" y="1298"/>
                    <a:pt x="507" y="1425"/>
                    <a:pt x="433" y="1552"/>
                  </a:cubicBezTo>
                  <a:cubicBezTo>
                    <a:pt x="117" y="2107"/>
                    <a:pt x="1" y="2775"/>
                    <a:pt x="120" y="3400"/>
                  </a:cubicBezTo>
                  <a:cubicBezTo>
                    <a:pt x="151" y="3393"/>
                    <a:pt x="181" y="3390"/>
                    <a:pt x="212" y="3390"/>
                  </a:cubicBezTo>
                  <a:cubicBezTo>
                    <a:pt x="423" y="3390"/>
                    <a:pt x="618" y="3551"/>
                    <a:pt x="760" y="3720"/>
                  </a:cubicBezTo>
                  <a:cubicBezTo>
                    <a:pt x="936" y="3924"/>
                    <a:pt x="1083" y="4149"/>
                    <a:pt x="1196" y="4391"/>
                  </a:cubicBezTo>
                  <a:cubicBezTo>
                    <a:pt x="1312" y="4181"/>
                    <a:pt x="1160" y="3931"/>
                    <a:pt x="1136" y="3692"/>
                  </a:cubicBezTo>
                  <a:cubicBezTo>
                    <a:pt x="1104" y="3407"/>
                    <a:pt x="1248" y="3144"/>
                    <a:pt x="1354" y="2880"/>
                  </a:cubicBezTo>
                  <a:cubicBezTo>
                    <a:pt x="1544" y="2406"/>
                    <a:pt x="1610" y="1882"/>
                    <a:pt x="1551" y="1376"/>
                  </a:cubicBezTo>
                  <a:lnTo>
                    <a:pt x="1551" y="1376"/>
                  </a:lnTo>
                  <a:cubicBezTo>
                    <a:pt x="1692" y="1401"/>
                    <a:pt x="1823" y="1425"/>
                    <a:pt x="1955" y="1425"/>
                  </a:cubicBezTo>
                  <a:cubicBezTo>
                    <a:pt x="2152" y="1425"/>
                    <a:pt x="2350" y="1371"/>
                    <a:pt x="2584" y="1186"/>
                  </a:cubicBezTo>
                  <a:cubicBezTo>
                    <a:pt x="2605" y="1220"/>
                    <a:pt x="2614" y="1289"/>
                    <a:pt x="2663" y="1289"/>
                  </a:cubicBezTo>
                  <a:cubicBezTo>
                    <a:pt x="2681" y="1289"/>
                    <a:pt x="2704" y="1280"/>
                    <a:pt x="2735" y="1256"/>
                  </a:cubicBezTo>
                  <a:cubicBezTo>
                    <a:pt x="2773" y="1228"/>
                    <a:pt x="2801" y="1217"/>
                    <a:pt x="2821" y="1217"/>
                  </a:cubicBezTo>
                  <a:cubicBezTo>
                    <a:pt x="2858" y="1217"/>
                    <a:pt x="2867" y="1255"/>
                    <a:pt x="2865" y="1291"/>
                  </a:cubicBezTo>
                  <a:cubicBezTo>
                    <a:pt x="2971" y="1211"/>
                    <a:pt x="3079" y="1133"/>
                    <a:pt x="3185" y="1052"/>
                  </a:cubicBezTo>
                  <a:lnTo>
                    <a:pt x="3185" y="1052"/>
                  </a:lnTo>
                  <a:cubicBezTo>
                    <a:pt x="3159" y="1097"/>
                    <a:pt x="3038" y="1287"/>
                    <a:pt x="3048" y="1287"/>
                  </a:cubicBezTo>
                  <a:cubicBezTo>
                    <a:pt x="3049" y="1287"/>
                    <a:pt x="3051" y="1285"/>
                    <a:pt x="3055" y="1281"/>
                  </a:cubicBezTo>
                  <a:cubicBezTo>
                    <a:pt x="3157" y="1172"/>
                    <a:pt x="3375" y="1091"/>
                    <a:pt x="3522" y="1088"/>
                  </a:cubicBezTo>
                  <a:lnTo>
                    <a:pt x="3522" y="1088"/>
                  </a:lnTo>
                  <a:cubicBezTo>
                    <a:pt x="3473" y="1183"/>
                    <a:pt x="3396" y="1242"/>
                    <a:pt x="3463" y="1327"/>
                  </a:cubicBezTo>
                  <a:cubicBezTo>
                    <a:pt x="3508" y="1379"/>
                    <a:pt x="3586" y="1390"/>
                    <a:pt x="3652" y="1407"/>
                  </a:cubicBezTo>
                  <a:cubicBezTo>
                    <a:pt x="3832" y="1457"/>
                    <a:pt x="3986" y="1580"/>
                    <a:pt x="4113" y="1717"/>
                  </a:cubicBezTo>
                  <a:cubicBezTo>
                    <a:pt x="4390" y="2008"/>
                    <a:pt x="4647" y="2332"/>
                    <a:pt x="4700" y="2732"/>
                  </a:cubicBezTo>
                  <a:cubicBezTo>
                    <a:pt x="4728" y="2936"/>
                    <a:pt x="4826" y="3126"/>
                    <a:pt x="4883" y="3326"/>
                  </a:cubicBezTo>
                  <a:cubicBezTo>
                    <a:pt x="4953" y="3583"/>
                    <a:pt x="4956" y="3854"/>
                    <a:pt x="4942" y="4121"/>
                  </a:cubicBezTo>
                  <a:cubicBezTo>
                    <a:pt x="4999" y="3833"/>
                    <a:pt x="5058" y="3544"/>
                    <a:pt x="5118" y="3260"/>
                  </a:cubicBezTo>
                  <a:cubicBezTo>
                    <a:pt x="5174" y="2993"/>
                    <a:pt x="5238" y="2848"/>
                    <a:pt x="5220" y="2578"/>
                  </a:cubicBezTo>
                  <a:cubicBezTo>
                    <a:pt x="5199" y="2297"/>
                    <a:pt x="5181" y="2015"/>
                    <a:pt x="5164" y="1734"/>
                  </a:cubicBezTo>
                  <a:cubicBezTo>
                    <a:pt x="5153" y="1594"/>
                    <a:pt x="5462" y="1552"/>
                    <a:pt x="5230" y="1397"/>
                  </a:cubicBezTo>
                  <a:cubicBezTo>
                    <a:pt x="5213" y="1383"/>
                    <a:pt x="5238" y="1390"/>
                    <a:pt x="5245" y="1372"/>
                  </a:cubicBezTo>
                  <a:cubicBezTo>
                    <a:pt x="5259" y="1327"/>
                    <a:pt x="5578" y="1320"/>
                    <a:pt x="5230" y="1151"/>
                  </a:cubicBezTo>
                  <a:cubicBezTo>
                    <a:pt x="4580" y="842"/>
                    <a:pt x="4109" y="209"/>
                    <a:pt x="3406" y="54"/>
                  </a:cubicBezTo>
                  <a:cubicBezTo>
                    <a:pt x="3238" y="18"/>
                    <a:pt x="3065" y="0"/>
                    <a:pt x="2892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9"/>
            <p:cNvSpPr/>
            <p:nvPr/>
          </p:nvSpPr>
          <p:spPr>
            <a:xfrm>
              <a:off x="1955284" y="624599"/>
              <a:ext cx="203930" cy="528610"/>
            </a:xfrm>
            <a:custGeom>
              <a:avLst/>
              <a:gdLst/>
              <a:ahLst/>
              <a:cxnLst/>
              <a:rect l="l" t="t" r="r" b="b"/>
              <a:pathLst>
                <a:path w="6492" h="16828" extrusionOk="0">
                  <a:moveTo>
                    <a:pt x="6435" y="1"/>
                  </a:moveTo>
                  <a:cubicBezTo>
                    <a:pt x="6435" y="1"/>
                    <a:pt x="5462" y="465"/>
                    <a:pt x="5044" y="746"/>
                  </a:cubicBezTo>
                  <a:cubicBezTo>
                    <a:pt x="4622" y="1024"/>
                    <a:pt x="4622" y="1164"/>
                    <a:pt x="4622" y="1164"/>
                  </a:cubicBezTo>
                  <a:lnTo>
                    <a:pt x="4622" y="2285"/>
                  </a:lnTo>
                  <a:lnTo>
                    <a:pt x="3922" y="3125"/>
                  </a:lnTo>
                  <a:cubicBezTo>
                    <a:pt x="3922" y="3125"/>
                    <a:pt x="3220" y="1867"/>
                    <a:pt x="3220" y="1727"/>
                  </a:cubicBezTo>
                  <a:cubicBezTo>
                    <a:pt x="3220" y="1586"/>
                    <a:pt x="3434" y="844"/>
                    <a:pt x="3567" y="110"/>
                  </a:cubicBezTo>
                  <a:lnTo>
                    <a:pt x="3567" y="110"/>
                  </a:lnTo>
                  <a:lnTo>
                    <a:pt x="2380" y="883"/>
                  </a:lnTo>
                  <a:lnTo>
                    <a:pt x="2102" y="1164"/>
                  </a:lnTo>
                  <a:lnTo>
                    <a:pt x="1680" y="1445"/>
                  </a:lnTo>
                  <a:cubicBezTo>
                    <a:pt x="1680" y="1445"/>
                    <a:pt x="559" y="8450"/>
                    <a:pt x="278" y="11114"/>
                  </a:cubicBezTo>
                  <a:cubicBezTo>
                    <a:pt x="0" y="13775"/>
                    <a:pt x="141" y="16576"/>
                    <a:pt x="141" y="16576"/>
                  </a:cubicBezTo>
                  <a:cubicBezTo>
                    <a:pt x="141" y="16576"/>
                    <a:pt x="934" y="16828"/>
                    <a:pt x="1906" y="16828"/>
                  </a:cubicBezTo>
                  <a:cubicBezTo>
                    <a:pt x="2713" y="16828"/>
                    <a:pt x="3644" y="16654"/>
                    <a:pt x="4344" y="16017"/>
                  </a:cubicBezTo>
                  <a:cubicBezTo>
                    <a:pt x="4344" y="16017"/>
                    <a:pt x="4204" y="9712"/>
                    <a:pt x="5044" y="7751"/>
                  </a:cubicBezTo>
                  <a:cubicBezTo>
                    <a:pt x="5884" y="5790"/>
                    <a:pt x="6492" y="451"/>
                    <a:pt x="6492" y="451"/>
                  </a:cubicBezTo>
                  <a:lnTo>
                    <a:pt x="64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9"/>
            <p:cNvSpPr/>
            <p:nvPr/>
          </p:nvSpPr>
          <p:spPr>
            <a:xfrm>
              <a:off x="1788012" y="658116"/>
              <a:ext cx="237855" cy="668207"/>
            </a:xfrm>
            <a:custGeom>
              <a:avLst/>
              <a:gdLst/>
              <a:ahLst/>
              <a:cxnLst/>
              <a:rect l="l" t="t" r="r" b="b"/>
              <a:pathLst>
                <a:path w="7572" h="21272" extrusionOk="0">
                  <a:moveTo>
                    <a:pt x="7417" y="1"/>
                  </a:moveTo>
                  <a:cubicBezTo>
                    <a:pt x="6840" y="1"/>
                    <a:pt x="4801" y="138"/>
                    <a:pt x="4204" y="378"/>
                  </a:cubicBezTo>
                  <a:cubicBezTo>
                    <a:pt x="3504" y="660"/>
                    <a:pt x="2102" y="4441"/>
                    <a:pt x="2102" y="4441"/>
                  </a:cubicBezTo>
                  <a:cubicBezTo>
                    <a:pt x="2102" y="4441"/>
                    <a:pt x="559" y="10887"/>
                    <a:pt x="282" y="12427"/>
                  </a:cubicBezTo>
                  <a:cubicBezTo>
                    <a:pt x="0" y="13970"/>
                    <a:pt x="166" y="15488"/>
                    <a:pt x="1680" y="15790"/>
                  </a:cubicBezTo>
                  <a:cubicBezTo>
                    <a:pt x="1714" y="15797"/>
                    <a:pt x="1748" y="15800"/>
                    <a:pt x="1784" y="15800"/>
                  </a:cubicBezTo>
                  <a:cubicBezTo>
                    <a:pt x="2488" y="15800"/>
                    <a:pt x="3504" y="14529"/>
                    <a:pt x="3504" y="14529"/>
                  </a:cubicBezTo>
                  <a:lnTo>
                    <a:pt x="3504" y="14529"/>
                  </a:lnTo>
                  <a:cubicBezTo>
                    <a:pt x="3504" y="14529"/>
                    <a:pt x="3223" y="19572"/>
                    <a:pt x="3364" y="20553"/>
                  </a:cubicBezTo>
                  <a:cubicBezTo>
                    <a:pt x="3364" y="20553"/>
                    <a:pt x="4199" y="21272"/>
                    <a:pt x="5428" y="21272"/>
                  </a:cubicBezTo>
                  <a:cubicBezTo>
                    <a:pt x="5531" y="21272"/>
                    <a:pt x="5636" y="21267"/>
                    <a:pt x="5743" y="21256"/>
                  </a:cubicBezTo>
                  <a:cubicBezTo>
                    <a:pt x="5743" y="21256"/>
                    <a:pt x="5627" y="13362"/>
                    <a:pt x="5884" y="10747"/>
                  </a:cubicBezTo>
                  <a:cubicBezTo>
                    <a:pt x="6151" y="8044"/>
                    <a:pt x="7005" y="4723"/>
                    <a:pt x="7571" y="13"/>
                  </a:cubicBezTo>
                  <a:cubicBezTo>
                    <a:pt x="7572" y="5"/>
                    <a:pt x="7516" y="1"/>
                    <a:pt x="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9"/>
            <p:cNvSpPr/>
            <p:nvPr/>
          </p:nvSpPr>
          <p:spPr>
            <a:xfrm>
              <a:off x="2063123" y="636975"/>
              <a:ext cx="277278" cy="676782"/>
            </a:xfrm>
            <a:custGeom>
              <a:avLst/>
              <a:gdLst/>
              <a:ahLst/>
              <a:cxnLst/>
              <a:rect l="l" t="t" r="r" b="b"/>
              <a:pathLst>
                <a:path w="8827" h="21545" extrusionOk="0">
                  <a:moveTo>
                    <a:pt x="3083" y="1"/>
                  </a:moveTo>
                  <a:cubicBezTo>
                    <a:pt x="2662" y="559"/>
                    <a:pt x="1400" y="4345"/>
                    <a:pt x="700" y="7705"/>
                  </a:cubicBezTo>
                  <a:cubicBezTo>
                    <a:pt x="1" y="11068"/>
                    <a:pt x="279" y="14010"/>
                    <a:pt x="279" y="15413"/>
                  </a:cubicBezTo>
                  <a:cubicBezTo>
                    <a:pt x="279" y="16815"/>
                    <a:pt x="1400" y="21437"/>
                    <a:pt x="1400" y="21437"/>
                  </a:cubicBezTo>
                  <a:cubicBezTo>
                    <a:pt x="1793" y="21512"/>
                    <a:pt x="2174" y="21545"/>
                    <a:pt x="2539" y="21545"/>
                  </a:cubicBezTo>
                  <a:cubicBezTo>
                    <a:pt x="4901" y="21545"/>
                    <a:pt x="6584" y="20178"/>
                    <a:pt x="6584" y="20178"/>
                  </a:cubicBezTo>
                  <a:cubicBezTo>
                    <a:pt x="6584" y="20178"/>
                    <a:pt x="6166" y="18636"/>
                    <a:pt x="5885" y="17655"/>
                  </a:cubicBezTo>
                  <a:cubicBezTo>
                    <a:pt x="5603" y="16674"/>
                    <a:pt x="5045" y="14291"/>
                    <a:pt x="5045" y="14291"/>
                  </a:cubicBezTo>
                  <a:lnTo>
                    <a:pt x="5045" y="14291"/>
                  </a:lnTo>
                  <a:cubicBezTo>
                    <a:pt x="5255" y="14327"/>
                    <a:pt x="5439" y="14344"/>
                    <a:pt x="5603" y="14344"/>
                  </a:cubicBezTo>
                  <a:cubicBezTo>
                    <a:pt x="6094" y="14344"/>
                    <a:pt x="6408" y="14187"/>
                    <a:pt x="6725" y="13873"/>
                  </a:cubicBezTo>
                  <a:cubicBezTo>
                    <a:pt x="7146" y="13451"/>
                    <a:pt x="7705" y="9670"/>
                    <a:pt x="8267" y="7146"/>
                  </a:cubicBezTo>
                  <a:cubicBezTo>
                    <a:pt x="8826" y="4622"/>
                    <a:pt x="8405" y="2243"/>
                    <a:pt x="7846" y="1681"/>
                  </a:cubicBezTo>
                  <a:cubicBezTo>
                    <a:pt x="7283" y="1122"/>
                    <a:pt x="4904" y="700"/>
                    <a:pt x="4342" y="559"/>
                  </a:cubicBezTo>
                  <a:cubicBezTo>
                    <a:pt x="3783" y="422"/>
                    <a:pt x="3083" y="1"/>
                    <a:pt x="3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9"/>
            <p:cNvSpPr/>
            <p:nvPr/>
          </p:nvSpPr>
          <p:spPr>
            <a:xfrm>
              <a:off x="2018769" y="622086"/>
              <a:ext cx="52113" cy="81861"/>
            </a:xfrm>
            <a:custGeom>
              <a:avLst/>
              <a:gdLst/>
              <a:ahLst/>
              <a:cxnLst/>
              <a:rect l="l" t="t" r="r" b="b"/>
              <a:pathLst>
                <a:path w="1659" h="2606" extrusionOk="0">
                  <a:moveTo>
                    <a:pt x="1558" y="0"/>
                  </a:moveTo>
                  <a:cubicBezTo>
                    <a:pt x="1537" y="0"/>
                    <a:pt x="1515" y="10"/>
                    <a:pt x="1501" y="32"/>
                  </a:cubicBezTo>
                  <a:cubicBezTo>
                    <a:pt x="1220" y="443"/>
                    <a:pt x="721" y="608"/>
                    <a:pt x="330" y="893"/>
                  </a:cubicBezTo>
                  <a:cubicBezTo>
                    <a:pt x="285" y="924"/>
                    <a:pt x="239" y="960"/>
                    <a:pt x="197" y="998"/>
                  </a:cubicBezTo>
                  <a:cubicBezTo>
                    <a:pt x="141" y="1044"/>
                    <a:pt x="144" y="1086"/>
                    <a:pt x="141" y="1156"/>
                  </a:cubicBezTo>
                  <a:cubicBezTo>
                    <a:pt x="130" y="1315"/>
                    <a:pt x="116" y="1469"/>
                    <a:pt x="109" y="1627"/>
                  </a:cubicBezTo>
                  <a:cubicBezTo>
                    <a:pt x="102" y="1786"/>
                    <a:pt x="98" y="1937"/>
                    <a:pt x="74" y="2095"/>
                  </a:cubicBezTo>
                  <a:cubicBezTo>
                    <a:pt x="46" y="2242"/>
                    <a:pt x="14" y="2387"/>
                    <a:pt x="4" y="2538"/>
                  </a:cubicBezTo>
                  <a:cubicBezTo>
                    <a:pt x="1" y="2582"/>
                    <a:pt x="36" y="2605"/>
                    <a:pt x="72" y="2605"/>
                  </a:cubicBezTo>
                  <a:cubicBezTo>
                    <a:pt x="85" y="2605"/>
                    <a:pt x="97" y="2603"/>
                    <a:pt x="109" y="2597"/>
                  </a:cubicBezTo>
                  <a:cubicBezTo>
                    <a:pt x="274" y="2527"/>
                    <a:pt x="432" y="2443"/>
                    <a:pt x="580" y="2344"/>
                  </a:cubicBezTo>
                  <a:cubicBezTo>
                    <a:pt x="645" y="2303"/>
                    <a:pt x="606" y="2210"/>
                    <a:pt x="546" y="2210"/>
                  </a:cubicBezTo>
                  <a:cubicBezTo>
                    <a:pt x="534" y="2210"/>
                    <a:pt x="522" y="2213"/>
                    <a:pt x="510" y="2221"/>
                  </a:cubicBezTo>
                  <a:cubicBezTo>
                    <a:pt x="397" y="2299"/>
                    <a:pt x="279" y="2366"/>
                    <a:pt x="156" y="2425"/>
                  </a:cubicBezTo>
                  <a:lnTo>
                    <a:pt x="156" y="2425"/>
                  </a:lnTo>
                  <a:cubicBezTo>
                    <a:pt x="183" y="2226"/>
                    <a:pt x="237" y="2032"/>
                    <a:pt x="243" y="1828"/>
                  </a:cubicBezTo>
                  <a:cubicBezTo>
                    <a:pt x="249" y="1589"/>
                    <a:pt x="266" y="1348"/>
                    <a:pt x="285" y="1109"/>
                  </a:cubicBezTo>
                  <a:lnTo>
                    <a:pt x="285" y="1109"/>
                  </a:lnTo>
                  <a:cubicBezTo>
                    <a:pt x="709" y="744"/>
                    <a:pt x="1295" y="584"/>
                    <a:pt x="1624" y="106"/>
                  </a:cubicBezTo>
                  <a:cubicBezTo>
                    <a:pt x="1658" y="51"/>
                    <a:pt x="1608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9"/>
            <p:cNvSpPr/>
            <p:nvPr/>
          </p:nvSpPr>
          <p:spPr>
            <a:xfrm>
              <a:off x="2030611" y="658713"/>
              <a:ext cx="9267" cy="51422"/>
            </a:xfrm>
            <a:custGeom>
              <a:avLst/>
              <a:gdLst/>
              <a:ahLst/>
              <a:cxnLst/>
              <a:rect l="l" t="t" r="r" b="b"/>
              <a:pathLst>
                <a:path w="295" h="1637" extrusionOk="0">
                  <a:moveTo>
                    <a:pt x="86" y="0"/>
                  </a:moveTo>
                  <a:cubicBezTo>
                    <a:pt x="44" y="0"/>
                    <a:pt x="0" y="35"/>
                    <a:pt x="13" y="85"/>
                  </a:cubicBezTo>
                  <a:cubicBezTo>
                    <a:pt x="140" y="567"/>
                    <a:pt x="154" y="1066"/>
                    <a:pt x="52" y="1551"/>
                  </a:cubicBezTo>
                  <a:cubicBezTo>
                    <a:pt x="41" y="1603"/>
                    <a:pt x="85" y="1637"/>
                    <a:pt x="126" y="1637"/>
                  </a:cubicBezTo>
                  <a:cubicBezTo>
                    <a:pt x="154" y="1637"/>
                    <a:pt x="180" y="1622"/>
                    <a:pt x="189" y="1586"/>
                  </a:cubicBezTo>
                  <a:cubicBezTo>
                    <a:pt x="294" y="1076"/>
                    <a:pt x="280" y="553"/>
                    <a:pt x="150" y="50"/>
                  </a:cubicBezTo>
                  <a:cubicBezTo>
                    <a:pt x="140" y="15"/>
                    <a:pt x="113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9"/>
            <p:cNvSpPr/>
            <p:nvPr/>
          </p:nvSpPr>
          <p:spPr>
            <a:xfrm>
              <a:off x="2055835" y="638703"/>
              <a:ext cx="18031" cy="77369"/>
            </a:xfrm>
            <a:custGeom>
              <a:avLst/>
              <a:gdLst/>
              <a:ahLst/>
              <a:cxnLst/>
              <a:rect l="l" t="t" r="r" b="b"/>
              <a:pathLst>
                <a:path w="574" h="2463" extrusionOk="0">
                  <a:moveTo>
                    <a:pt x="286" y="0"/>
                  </a:moveTo>
                  <a:cubicBezTo>
                    <a:pt x="259" y="0"/>
                    <a:pt x="233" y="16"/>
                    <a:pt x="226" y="51"/>
                  </a:cubicBezTo>
                  <a:cubicBezTo>
                    <a:pt x="191" y="262"/>
                    <a:pt x="152" y="473"/>
                    <a:pt x="117" y="687"/>
                  </a:cubicBezTo>
                  <a:cubicBezTo>
                    <a:pt x="82" y="891"/>
                    <a:pt x="29" y="1098"/>
                    <a:pt x="15" y="1302"/>
                  </a:cubicBezTo>
                  <a:cubicBezTo>
                    <a:pt x="1" y="1489"/>
                    <a:pt x="99" y="1661"/>
                    <a:pt x="170" y="1826"/>
                  </a:cubicBezTo>
                  <a:cubicBezTo>
                    <a:pt x="258" y="2026"/>
                    <a:pt x="342" y="2227"/>
                    <a:pt x="426" y="2427"/>
                  </a:cubicBezTo>
                  <a:cubicBezTo>
                    <a:pt x="437" y="2452"/>
                    <a:pt x="457" y="2463"/>
                    <a:pt x="478" y="2463"/>
                  </a:cubicBezTo>
                  <a:cubicBezTo>
                    <a:pt x="523" y="2463"/>
                    <a:pt x="573" y="2412"/>
                    <a:pt x="549" y="2357"/>
                  </a:cubicBezTo>
                  <a:cubicBezTo>
                    <a:pt x="472" y="2177"/>
                    <a:pt x="395" y="1998"/>
                    <a:pt x="317" y="1819"/>
                  </a:cubicBezTo>
                  <a:cubicBezTo>
                    <a:pt x="243" y="1643"/>
                    <a:pt x="135" y="1464"/>
                    <a:pt x="159" y="1267"/>
                  </a:cubicBezTo>
                  <a:cubicBezTo>
                    <a:pt x="205" y="873"/>
                    <a:pt x="293" y="480"/>
                    <a:pt x="359" y="90"/>
                  </a:cubicBezTo>
                  <a:cubicBezTo>
                    <a:pt x="370" y="35"/>
                    <a:pt x="326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9"/>
            <p:cNvSpPr/>
            <p:nvPr/>
          </p:nvSpPr>
          <p:spPr>
            <a:xfrm>
              <a:off x="2096797" y="622934"/>
              <a:ext cx="60972" cy="75327"/>
            </a:xfrm>
            <a:custGeom>
              <a:avLst/>
              <a:gdLst/>
              <a:ahLst/>
              <a:cxnLst/>
              <a:rect l="l" t="t" r="r" b="b"/>
              <a:pathLst>
                <a:path w="1941" h="2398" extrusionOk="0">
                  <a:moveTo>
                    <a:pt x="1828" y="1"/>
                  </a:moveTo>
                  <a:cubicBezTo>
                    <a:pt x="1818" y="1"/>
                    <a:pt x="1808" y="3"/>
                    <a:pt x="1797" y="8"/>
                  </a:cubicBezTo>
                  <a:cubicBezTo>
                    <a:pt x="1277" y="254"/>
                    <a:pt x="771" y="528"/>
                    <a:pt x="286" y="838"/>
                  </a:cubicBezTo>
                  <a:cubicBezTo>
                    <a:pt x="191" y="894"/>
                    <a:pt x="85" y="950"/>
                    <a:pt x="43" y="1059"/>
                  </a:cubicBezTo>
                  <a:cubicBezTo>
                    <a:pt x="1" y="1168"/>
                    <a:pt x="22" y="1312"/>
                    <a:pt x="26" y="1428"/>
                  </a:cubicBezTo>
                  <a:cubicBezTo>
                    <a:pt x="29" y="1727"/>
                    <a:pt x="33" y="2029"/>
                    <a:pt x="36" y="2331"/>
                  </a:cubicBezTo>
                  <a:cubicBezTo>
                    <a:pt x="38" y="2375"/>
                    <a:pt x="74" y="2397"/>
                    <a:pt x="109" y="2397"/>
                  </a:cubicBezTo>
                  <a:cubicBezTo>
                    <a:pt x="144" y="2397"/>
                    <a:pt x="178" y="2375"/>
                    <a:pt x="177" y="2331"/>
                  </a:cubicBezTo>
                  <a:cubicBezTo>
                    <a:pt x="173" y="2057"/>
                    <a:pt x="170" y="1787"/>
                    <a:pt x="166" y="1513"/>
                  </a:cubicBezTo>
                  <a:cubicBezTo>
                    <a:pt x="166" y="1446"/>
                    <a:pt x="163" y="1379"/>
                    <a:pt x="163" y="1309"/>
                  </a:cubicBezTo>
                  <a:cubicBezTo>
                    <a:pt x="163" y="1252"/>
                    <a:pt x="152" y="1182"/>
                    <a:pt x="170" y="1129"/>
                  </a:cubicBezTo>
                  <a:cubicBezTo>
                    <a:pt x="201" y="1013"/>
                    <a:pt x="373" y="947"/>
                    <a:pt x="465" y="890"/>
                  </a:cubicBezTo>
                  <a:cubicBezTo>
                    <a:pt x="918" y="609"/>
                    <a:pt x="1386" y="356"/>
                    <a:pt x="1867" y="131"/>
                  </a:cubicBezTo>
                  <a:cubicBezTo>
                    <a:pt x="1940" y="98"/>
                    <a:pt x="1895" y="1"/>
                    <a:pt x="1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9"/>
            <p:cNvSpPr/>
            <p:nvPr/>
          </p:nvSpPr>
          <p:spPr>
            <a:xfrm>
              <a:off x="2108608" y="654912"/>
              <a:ext cx="14167" cy="41276"/>
            </a:xfrm>
            <a:custGeom>
              <a:avLst/>
              <a:gdLst/>
              <a:ahLst/>
              <a:cxnLst/>
              <a:rect l="l" t="t" r="r" b="b"/>
              <a:pathLst>
                <a:path w="451" h="1314" extrusionOk="0">
                  <a:moveTo>
                    <a:pt x="87" y="1"/>
                  </a:moveTo>
                  <a:cubicBezTo>
                    <a:pt x="79" y="1"/>
                    <a:pt x="70" y="1"/>
                    <a:pt x="61" y="2"/>
                  </a:cubicBezTo>
                  <a:cubicBezTo>
                    <a:pt x="22" y="9"/>
                    <a:pt x="1" y="55"/>
                    <a:pt x="12" y="90"/>
                  </a:cubicBezTo>
                  <a:cubicBezTo>
                    <a:pt x="21" y="125"/>
                    <a:pt x="53" y="140"/>
                    <a:pt x="85" y="140"/>
                  </a:cubicBezTo>
                  <a:cubicBezTo>
                    <a:pt x="89" y="140"/>
                    <a:pt x="92" y="140"/>
                    <a:pt x="96" y="140"/>
                  </a:cubicBezTo>
                  <a:cubicBezTo>
                    <a:pt x="97" y="139"/>
                    <a:pt x="98" y="139"/>
                    <a:pt x="98" y="139"/>
                  </a:cubicBezTo>
                  <a:cubicBezTo>
                    <a:pt x="143" y="139"/>
                    <a:pt x="173" y="319"/>
                    <a:pt x="180" y="343"/>
                  </a:cubicBezTo>
                  <a:cubicBezTo>
                    <a:pt x="201" y="442"/>
                    <a:pt x="222" y="537"/>
                    <a:pt x="240" y="635"/>
                  </a:cubicBezTo>
                  <a:cubicBezTo>
                    <a:pt x="279" y="835"/>
                    <a:pt x="300" y="1039"/>
                    <a:pt x="307" y="1247"/>
                  </a:cubicBezTo>
                  <a:cubicBezTo>
                    <a:pt x="310" y="1291"/>
                    <a:pt x="348" y="1314"/>
                    <a:pt x="383" y="1314"/>
                  </a:cubicBezTo>
                  <a:cubicBezTo>
                    <a:pt x="418" y="1314"/>
                    <a:pt x="451" y="1292"/>
                    <a:pt x="447" y="1247"/>
                  </a:cubicBezTo>
                  <a:cubicBezTo>
                    <a:pt x="437" y="990"/>
                    <a:pt x="405" y="734"/>
                    <a:pt x="356" y="484"/>
                  </a:cubicBezTo>
                  <a:cubicBezTo>
                    <a:pt x="331" y="372"/>
                    <a:pt x="314" y="252"/>
                    <a:pt x="268" y="143"/>
                  </a:cubicBezTo>
                  <a:cubicBezTo>
                    <a:pt x="233" y="63"/>
                    <a:pt x="17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9"/>
            <p:cNvSpPr/>
            <p:nvPr/>
          </p:nvSpPr>
          <p:spPr>
            <a:xfrm>
              <a:off x="2118880" y="681707"/>
              <a:ext cx="18596" cy="14450"/>
            </a:xfrm>
            <a:custGeom>
              <a:avLst/>
              <a:gdLst/>
              <a:ahLst/>
              <a:cxnLst/>
              <a:rect l="l" t="t" r="r" b="b"/>
              <a:pathLst>
                <a:path w="592" h="460" extrusionOk="0">
                  <a:moveTo>
                    <a:pt x="514" y="0"/>
                  </a:moveTo>
                  <a:cubicBezTo>
                    <a:pt x="496" y="0"/>
                    <a:pt x="479" y="7"/>
                    <a:pt x="465" y="21"/>
                  </a:cubicBezTo>
                  <a:cubicBezTo>
                    <a:pt x="335" y="141"/>
                    <a:pt x="201" y="239"/>
                    <a:pt x="47" y="330"/>
                  </a:cubicBezTo>
                  <a:cubicBezTo>
                    <a:pt x="15" y="348"/>
                    <a:pt x="1" y="394"/>
                    <a:pt x="22" y="425"/>
                  </a:cubicBezTo>
                  <a:cubicBezTo>
                    <a:pt x="36" y="447"/>
                    <a:pt x="60" y="460"/>
                    <a:pt x="85" y="460"/>
                  </a:cubicBezTo>
                  <a:cubicBezTo>
                    <a:pt x="97" y="460"/>
                    <a:pt x="109" y="457"/>
                    <a:pt x="120" y="450"/>
                  </a:cubicBezTo>
                  <a:cubicBezTo>
                    <a:pt x="279" y="355"/>
                    <a:pt x="426" y="246"/>
                    <a:pt x="563" y="120"/>
                  </a:cubicBezTo>
                  <a:cubicBezTo>
                    <a:pt x="591" y="95"/>
                    <a:pt x="591" y="46"/>
                    <a:pt x="563" y="21"/>
                  </a:cubicBezTo>
                  <a:cubicBezTo>
                    <a:pt x="549" y="7"/>
                    <a:pt x="532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9"/>
            <p:cNvSpPr/>
            <p:nvPr/>
          </p:nvSpPr>
          <p:spPr>
            <a:xfrm>
              <a:off x="2019303" y="693926"/>
              <a:ext cx="84374" cy="457523"/>
            </a:xfrm>
            <a:custGeom>
              <a:avLst/>
              <a:gdLst/>
              <a:ahLst/>
              <a:cxnLst/>
              <a:rect l="l" t="t" r="r" b="b"/>
              <a:pathLst>
                <a:path w="2686" h="14565" extrusionOk="0">
                  <a:moveTo>
                    <a:pt x="2588" y="0"/>
                  </a:moveTo>
                  <a:cubicBezTo>
                    <a:pt x="2572" y="0"/>
                    <a:pt x="2556" y="7"/>
                    <a:pt x="2542" y="22"/>
                  </a:cubicBezTo>
                  <a:lnTo>
                    <a:pt x="1962" y="701"/>
                  </a:lnTo>
                  <a:lnTo>
                    <a:pt x="1677" y="1034"/>
                  </a:lnTo>
                  <a:cubicBezTo>
                    <a:pt x="1625" y="1095"/>
                    <a:pt x="1554" y="1158"/>
                    <a:pt x="1574" y="1234"/>
                  </a:cubicBezTo>
                  <a:lnTo>
                    <a:pt x="1574" y="1234"/>
                  </a:lnTo>
                  <a:cubicBezTo>
                    <a:pt x="1453" y="1709"/>
                    <a:pt x="1345" y="2187"/>
                    <a:pt x="1248" y="2669"/>
                  </a:cubicBezTo>
                  <a:cubicBezTo>
                    <a:pt x="1066" y="3537"/>
                    <a:pt x="897" y="4423"/>
                    <a:pt x="851" y="5312"/>
                  </a:cubicBezTo>
                  <a:cubicBezTo>
                    <a:pt x="809" y="6050"/>
                    <a:pt x="700" y="6777"/>
                    <a:pt x="595" y="7509"/>
                  </a:cubicBezTo>
                  <a:cubicBezTo>
                    <a:pt x="443" y="8535"/>
                    <a:pt x="299" y="9565"/>
                    <a:pt x="190" y="10594"/>
                  </a:cubicBezTo>
                  <a:cubicBezTo>
                    <a:pt x="74" y="11747"/>
                    <a:pt x="1" y="12907"/>
                    <a:pt x="29" y="14067"/>
                  </a:cubicBezTo>
                  <a:cubicBezTo>
                    <a:pt x="32" y="14211"/>
                    <a:pt x="36" y="14355"/>
                    <a:pt x="43" y="14496"/>
                  </a:cubicBezTo>
                  <a:cubicBezTo>
                    <a:pt x="45" y="14541"/>
                    <a:pt x="81" y="14564"/>
                    <a:pt x="116" y="14564"/>
                  </a:cubicBezTo>
                  <a:cubicBezTo>
                    <a:pt x="151" y="14564"/>
                    <a:pt x="185" y="14541"/>
                    <a:pt x="183" y="14496"/>
                  </a:cubicBezTo>
                  <a:cubicBezTo>
                    <a:pt x="127" y="13332"/>
                    <a:pt x="183" y="12166"/>
                    <a:pt x="292" y="11002"/>
                  </a:cubicBezTo>
                  <a:cubicBezTo>
                    <a:pt x="391" y="9934"/>
                    <a:pt x="538" y="8869"/>
                    <a:pt x="689" y="7804"/>
                  </a:cubicBezTo>
                  <a:cubicBezTo>
                    <a:pt x="802" y="7045"/>
                    <a:pt x="932" y="6282"/>
                    <a:pt x="981" y="5519"/>
                  </a:cubicBezTo>
                  <a:cubicBezTo>
                    <a:pt x="1006" y="5108"/>
                    <a:pt x="1037" y="4700"/>
                    <a:pt x="1097" y="4293"/>
                  </a:cubicBezTo>
                  <a:cubicBezTo>
                    <a:pt x="1164" y="3832"/>
                    <a:pt x="1248" y="3375"/>
                    <a:pt x="1340" y="2918"/>
                  </a:cubicBezTo>
                  <a:cubicBezTo>
                    <a:pt x="1414" y="2546"/>
                    <a:pt x="1494" y="2177"/>
                    <a:pt x="1582" y="1804"/>
                  </a:cubicBezTo>
                  <a:cubicBezTo>
                    <a:pt x="1624" y="1625"/>
                    <a:pt x="1681" y="1446"/>
                    <a:pt x="1712" y="1263"/>
                  </a:cubicBezTo>
                  <a:cubicBezTo>
                    <a:pt x="1716" y="1242"/>
                    <a:pt x="1716" y="1226"/>
                    <a:pt x="1711" y="1211"/>
                  </a:cubicBezTo>
                  <a:lnTo>
                    <a:pt x="1711" y="1211"/>
                  </a:lnTo>
                  <a:cubicBezTo>
                    <a:pt x="1724" y="1172"/>
                    <a:pt x="1802" y="1103"/>
                    <a:pt x="1821" y="1080"/>
                  </a:cubicBezTo>
                  <a:cubicBezTo>
                    <a:pt x="1860" y="1034"/>
                    <a:pt x="1899" y="989"/>
                    <a:pt x="1934" y="947"/>
                  </a:cubicBezTo>
                  <a:cubicBezTo>
                    <a:pt x="2015" y="852"/>
                    <a:pt x="2095" y="760"/>
                    <a:pt x="2176" y="669"/>
                  </a:cubicBezTo>
                  <a:cubicBezTo>
                    <a:pt x="2331" y="486"/>
                    <a:pt x="2485" y="303"/>
                    <a:pt x="2640" y="124"/>
                  </a:cubicBezTo>
                  <a:cubicBezTo>
                    <a:pt x="2686" y="70"/>
                    <a:pt x="2639" y="0"/>
                    <a:pt x="2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9"/>
            <p:cNvSpPr/>
            <p:nvPr/>
          </p:nvSpPr>
          <p:spPr>
            <a:xfrm>
              <a:off x="2069971" y="761463"/>
              <a:ext cx="12282" cy="18628"/>
            </a:xfrm>
            <a:custGeom>
              <a:avLst/>
              <a:gdLst/>
              <a:ahLst/>
              <a:cxnLst/>
              <a:rect l="l" t="t" r="r" b="b"/>
              <a:pathLst>
                <a:path w="391" h="593" extrusionOk="0">
                  <a:moveTo>
                    <a:pt x="240" y="1"/>
                  </a:moveTo>
                  <a:cubicBezTo>
                    <a:pt x="228" y="1"/>
                    <a:pt x="216" y="3"/>
                    <a:pt x="205" y="9"/>
                  </a:cubicBezTo>
                  <a:cubicBezTo>
                    <a:pt x="99" y="69"/>
                    <a:pt x="54" y="185"/>
                    <a:pt x="25" y="297"/>
                  </a:cubicBezTo>
                  <a:cubicBezTo>
                    <a:pt x="11" y="354"/>
                    <a:pt x="1" y="406"/>
                    <a:pt x="8" y="466"/>
                  </a:cubicBezTo>
                  <a:cubicBezTo>
                    <a:pt x="18" y="522"/>
                    <a:pt x="54" y="575"/>
                    <a:pt x="113" y="589"/>
                  </a:cubicBezTo>
                  <a:cubicBezTo>
                    <a:pt x="123" y="591"/>
                    <a:pt x="133" y="592"/>
                    <a:pt x="142" y="592"/>
                  </a:cubicBezTo>
                  <a:cubicBezTo>
                    <a:pt x="210" y="592"/>
                    <a:pt x="266" y="539"/>
                    <a:pt x="303" y="480"/>
                  </a:cubicBezTo>
                  <a:cubicBezTo>
                    <a:pt x="338" y="427"/>
                    <a:pt x="363" y="364"/>
                    <a:pt x="373" y="301"/>
                  </a:cubicBezTo>
                  <a:cubicBezTo>
                    <a:pt x="384" y="234"/>
                    <a:pt x="391" y="157"/>
                    <a:pt x="363" y="94"/>
                  </a:cubicBezTo>
                  <a:cubicBezTo>
                    <a:pt x="349" y="70"/>
                    <a:pt x="329" y="52"/>
                    <a:pt x="307" y="42"/>
                  </a:cubicBezTo>
                  <a:lnTo>
                    <a:pt x="307" y="42"/>
                  </a:lnTo>
                  <a:cubicBezTo>
                    <a:pt x="306" y="39"/>
                    <a:pt x="305" y="36"/>
                    <a:pt x="303" y="34"/>
                  </a:cubicBezTo>
                  <a:cubicBezTo>
                    <a:pt x="289" y="12"/>
                    <a:pt x="265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9"/>
            <p:cNvSpPr/>
            <p:nvPr/>
          </p:nvSpPr>
          <p:spPr>
            <a:xfrm>
              <a:off x="2058600" y="840591"/>
              <a:ext cx="10523" cy="17497"/>
            </a:xfrm>
            <a:custGeom>
              <a:avLst/>
              <a:gdLst/>
              <a:ahLst/>
              <a:cxnLst/>
              <a:rect l="l" t="t" r="r" b="b"/>
              <a:pathLst>
                <a:path w="335" h="557" extrusionOk="0">
                  <a:moveTo>
                    <a:pt x="210" y="1"/>
                  </a:moveTo>
                  <a:cubicBezTo>
                    <a:pt x="202" y="1"/>
                    <a:pt x="195" y="2"/>
                    <a:pt x="187" y="3"/>
                  </a:cubicBezTo>
                  <a:cubicBezTo>
                    <a:pt x="148" y="14"/>
                    <a:pt x="117" y="45"/>
                    <a:pt x="96" y="77"/>
                  </a:cubicBezTo>
                  <a:cubicBezTo>
                    <a:pt x="57" y="133"/>
                    <a:pt x="32" y="200"/>
                    <a:pt x="18" y="267"/>
                  </a:cubicBezTo>
                  <a:cubicBezTo>
                    <a:pt x="1" y="344"/>
                    <a:pt x="1" y="425"/>
                    <a:pt x="18" y="506"/>
                  </a:cubicBezTo>
                  <a:cubicBezTo>
                    <a:pt x="26" y="539"/>
                    <a:pt x="57" y="557"/>
                    <a:pt x="87" y="557"/>
                  </a:cubicBezTo>
                  <a:cubicBezTo>
                    <a:pt x="99" y="557"/>
                    <a:pt x="110" y="554"/>
                    <a:pt x="120" y="548"/>
                  </a:cubicBezTo>
                  <a:cubicBezTo>
                    <a:pt x="144" y="534"/>
                    <a:pt x="166" y="517"/>
                    <a:pt x="186" y="498"/>
                  </a:cubicBezTo>
                  <a:lnTo>
                    <a:pt x="186" y="498"/>
                  </a:lnTo>
                  <a:cubicBezTo>
                    <a:pt x="206" y="495"/>
                    <a:pt x="223" y="483"/>
                    <a:pt x="236" y="467"/>
                  </a:cubicBezTo>
                  <a:cubicBezTo>
                    <a:pt x="275" y="411"/>
                    <a:pt x="303" y="348"/>
                    <a:pt x="314" y="281"/>
                  </a:cubicBezTo>
                  <a:cubicBezTo>
                    <a:pt x="328" y="211"/>
                    <a:pt x="335" y="126"/>
                    <a:pt x="307" y="59"/>
                  </a:cubicBezTo>
                  <a:cubicBezTo>
                    <a:pt x="289" y="24"/>
                    <a:pt x="25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9"/>
            <p:cNvSpPr/>
            <p:nvPr/>
          </p:nvSpPr>
          <p:spPr>
            <a:xfrm>
              <a:off x="2039438" y="949278"/>
              <a:ext cx="10586" cy="20135"/>
            </a:xfrm>
            <a:custGeom>
              <a:avLst/>
              <a:gdLst/>
              <a:ahLst/>
              <a:cxnLst/>
              <a:rect l="l" t="t" r="r" b="b"/>
              <a:pathLst>
                <a:path w="337" h="641" extrusionOk="0">
                  <a:moveTo>
                    <a:pt x="223" y="0"/>
                  </a:moveTo>
                  <a:cubicBezTo>
                    <a:pt x="206" y="0"/>
                    <a:pt x="189" y="6"/>
                    <a:pt x="179" y="19"/>
                  </a:cubicBezTo>
                  <a:cubicBezTo>
                    <a:pt x="145" y="63"/>
                    <a:pt x="117" y="110"/>
                    <a:pt x="96" y="160"/>
                  </a:cubicBezTo>
                  <a:lnTo>
                    <a:pt x="96" y="160"/>
                  </a:lnTo>
                  <a:cubicBezTo>
                    <a:pt x="3" y="289"/>
                    <a:pt x="1" y="472"/>
                    <a:pt x="80" y="606"/>
                  </a:cubicBezTo>
                  <a:cubicBezTo>
                    <a:pt x="92" y="629"/>
                    <a:pt x="115" y="640"/>
                    <a:pt x="139" y="640"/>
                  </a:cubicBezTo>
                  <a:cubicBezTo>
                    <a:pt x="162" y="640"/>
                    <a:pt x="186" y="629"/>
                    <a:pt x="200" y="606"/>
                  </a:cubicBezTo>
                  <a:cubicBezTo>
                    <a:pt x="302" y="441"/>
                    <a:pt x="337" y="241"/>
                    <a:pt x="298" y="51"/>
                  </a:cubicBezTo>
                  <a:cubicBezTo>
                    <a:pt x="291" y="21"/>
                    <a:pt x="25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9"/>
            <p:cNvSpPr/>
            <p:nvPr/>
          </p:nvSpPr>
          <p:spPr>
            <a:xfrm>
              <a:off x="2031019" y="1028187"/>
              <a:ext cx="12282" cy="21580"/>
            </a:xfrm>
            <a:custGeom>
              <a:avLst/>
              <a:gdLst/>
              <a:ahLst/>
              <a:cxnLst/>
              <a:rect l="l" t="t" r="r" b="b"/>
              <a:pathLst>
                <a:path w="391" h="687" extrusionOk="0">
                  <a:moveTo>
                    <a:pt x="210" y="0"/>
                  </a:moveTo>
                  <a:cubicBezTo>
                    <a:pt x="186" y="0"/>
                    <a:pt x="163" y="11"/>
                    <a:pt x="151" y="34"/>
                  </a:cubicBezTo>
                  <a:cubicBezTo>
                    <a:pt x="106" y="119"/>
                    <a:pt x="67" y="207"/>
                    <a:pt x="42" y="298"/>
                  </a:cubicBezTo>
                  <a:cubicBezTo>
                    <a:pt x="32" y="344"/>
                    <a:pt x="21" y="389"/>
                    <a:pt x="14" y="435"/>
                  </a:cubicBezTo>
                  <a:cubicBezTo>
                    <a:pt x="7" y="477"/>
                    <a:pt x="0" y="526"/>
                    <a:pt x="4" y="576"/>
                  </a:cubicBezTo>
                  <a:cubicBezTo>
                    <a:pt x="7" y="625"/>
                    <a:pt x="39" y="670"/>
                    <a:pt x="92" y="685"/>
                  </a:cubicBezTo>
                  <a:cubicBezTo>
                    <a:pt x="99" y="686"/>
                    <a:pt x="107" y="687"/>
                    <a:pt x="115" y="687"/>
                  </a:cubicBezTo>
                  <a:cubicBezTo>
                    <a:pt x="155" y="687"/>
                    <a:pt x="192" y="665"/>
                    <a:pt x="222" y="639"/>
                  </a:cubicBezTo>
                  <a:cubicBezTo>
                    <a:pt x="253" y="607"/>
                    <a:pt x="271" y="569"/>
                    <a:pt x="288" y="526"/>
                  </a:cubicBezTo>
                  <a:cubicBezTo>
                    <a:pt x="309" y="481"/>
                    <a:pt x="327" y="435"/>
                    <a:pt x="341" y="389"/>
                  </a:cubicBezTo>
                  <a:cubicBezTo>
                    <a:pt x="355" y="344"/>
                    <a:pt x="366" y="298"/>
                    <a:pt x="373" y="252"/>
                  </a:cubicBezTo>
                  <a:cubicBezTo>
                    <a:pt x="380" y="207"/>
                    <a:pt x="390" y="164"/>
                    <a:pt x="380" y="119"/>
                  </a:cubicBezTo>
                  <a:cubicBezTo>
                    <a:pt x="373" y="80"/>
                    <a:pt x="352" y="41"/>
                    <a:pt x="316" y="20"/>
                  </a:cubicBezTo>
                  <a:cubicBezTo>
                    <a:pt x="301" y="11"/>
                    <a:pt x="283" y="7"/>
                    <a:pt x="264" y="7"/>
                  </a:cubicBezTo>
                  <a:cubicBezTo>
                    <a:pt x="258" y="7"/>
                    <a:pt x="251" y="7"/>
                    <a:pt x="244" y="8"/>
                  </a:cubicBezTo>
                  <a:lnTo>
                    <a:pt x="244" y="8"/>
                  </a:lnTo>
                  <a:cubicBezTo>
                    <a:pt x="233" y="3"/>
                    <a:pt x="22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9"/>
            <p:cNvSpPr/>
            <p:nvPr/>
          </p:nvSpPr>
          <p:spPr>
            <a:xfrm>
              <a:off x="2030140" y="1099807"/>
              <a:ext cx="9392" cy="18942"/>
            </a:xfrm>
            <a:custGeom>
              <a:avLst/>
              <a:gdLst/>
              <a:ahLst/>
              <a:cxnLst/>
              <a:rect l="l" t="t" r="r" b="b"/>
              <a:pathLst>
                <a:path w="299" h="603" extrusionOk="0">
                  <a:moveTo>
                    <a:pt x="130" y="113"/>
                  </a:moveTo>
                  <a:cubicBezTo>
                    <a:pt x="130" y="113"/>
                    <a:pt x="130" y="114"/>
                    <a:pt x="131" y="115"/>
                  </a:cubicBezTo>
                  <a:lnTo>
                    <a:pt x="131" y="115"/>
                  </a:lnTo>
                  <a:cubicBezTo>
                    <a:pt x="130" y="116"/>
                    <a:pt x="130" y="117"/>
                    <a:pt x="130" y="117"/>
                  </a:cubicBezTo>
                  <a:lnTo>
                    <a:pt x="130" y="117"/>
                  </a:lnTo>
                  <a:cubicBezTo>
                    <a:pt x="129" y="116"/>
                    <a:pt x="129" y="114"/>
                    <a:pt x="130" y="113"/>
                  </a:cubicBezTo>
                  <a:close/>
                  <a:moveTo>
                    <a:pt x="173" y="1"/>
                  </a:moveTo>
                  <a:cubicBezTo>
                    <a:pt x="142" y="1"/>
                    <a:pt x="109" y="16"/>
                    <a:pt x="88" y="42"/>
                  </a:cubicBezTo>
                  <a:cubicBezTo>
                    <a:pt x="46" y="88"/>
                    <a:pt x="39" y="151"/>
                    <a:pt x="28" y="208"/>
                  </a:cubicBezTo>
                  <a:cubicBezTo>
                    <a:pt x="14" y="271"/>
                    <a:pt x="7" y="331"/>
                    <a:pt x="7" y="394"/>
                  </a:cubicBezTo>
                  <a:cubicBezTo>
                    <a:pt x="4" y="447"/>
                    <a:pt x="0" y="503"/>
                    <a:pt x="28" y="548"/>
                  </a:cubicBezTo>
                  <a:cubicBezTo>
                    <a:pt x="51" y="584"/>
                    <a:pt x="87" y="603"/>
                    <a:pt x="124" y="603"/>
                  </a:cubicBezTo>
                  <a:cubicBezTo>
                    <a:pt x="149" y="603"/>
                    <a:pt x="175" y="593"/>
                    <a:pt x="197" y="573"/>
                  </a:cubicBezTo>
                  <a:cubicBezTo>
                    <a:pt x="243" y="531"/>
                    <a:pt x="257" y="461"/>
                    <a:pt x="267" y="401"/>
                  </a:cubicBezTo>
                  <a:cubicBezTo>
                    <a:pt x="281" y="331"/>
                    <a:pt x="292" y="260"/>
                    <a:pt x="299" y="190"/>
                  </a:cubicBezTo>
                  <a:cubicBezTo>
                    <a:pt x="299" y="172"/>
                    <a:pt x="291" y="154"/>
                    <a:pt x="279" y="141"/>
                  </a:cubicBezTo>
                  <a:lnTo>
                    <a:pt x="279" y="141"/>
                  </a:lnTo>
                  <a:cubicBezTo>
                    <a:pt x="278" y="139"/>
                    <a:pt x="278" y="136"/>
                    <a:pt x="278" y="134"/>
                  </a:cubicBezTo>
                  <a:cubicBezTo>
                    <a:pt x="278" y="133"/>
                    <a:pt x="277" y="132"/>
                    <a:pt x="277" y="131"/>
                  </a:cubicBezTo>
                  <a:lnTo>
                    <a:pt x="277" y="131"/>
                  </a:lnTo>
                  <a:cubicBezTo>
                    <a:pt x="290" y="101"/>
                    <a:pt x="280" y="64"/>
                    <a:pt x="252" y="44"/>
                  </a:cubicBezTo>
                  <a:lnTo>
                    <a:pt x="252" y="44"/>
                  </a:lnTo>
                  <a:cubicBezTo>
                    <a:pt x="233" y="14"/>
                    <a:pt x="203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9"/>
            <p:cNvSpPr/>
            <p:nvPr/>
          </p:nvSpPr>
          <p:spPr>
            <a:xfrm>
              <a:off x="2087750" y="476112"/>
              <a:ext cx="12628" cy="20135"/>
            </a:xfrm>
            <a:custGeom>
              <a:avLst/>
              <a:gdLst/>
              <a:ahLst/>
              <a:cxnLst/>
              <a:rect l="l" t="t" r="r" b="b"/>
              <a:pathLst>
                <a:path w="402" h="641" extrusionOk="0">
                  <a:moveTo>
                    <a:pt x="201" y="1"/>
                  </a:moveTo>
                  <a:cubicBezTo>
                    <a:pt x="89" y="1"/>
                    <a:pt x="1" y="141"/>
                    <a:pt x="1" y="320"/>
                  </a:cubicBezTo>
                  <a:cubicBezTo>
                    <a:pt x="1" y="496"/>
                    <a:pt x="89" y="640"/>
                    <a:pt x="201" y="640"/>
                  </a:cubicBezTo>
                  <a:cubicBezTo>
                    <a:pt x="314" y="640"/>
                    <a:pt x="401" y="496"/>
                    <a:pt x="401" y="320"/>
                  </a:cubicBezTo>
                  <a:cubicBezTo>
                    <a:pt x="401" y="141"/>
                    <a:pt x="314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9"/>
            <p:cNvSpPr/>
            <p:nvPr/>
          </p:nvSpPr>
          <p:spPr>
            <a:xfrm>
              <a:off x="2136000" y="467379"/>
              <a:ext cx="12722" cy="20135"/>
            </a:xfrm>
            <a:custGeom>
              <a:avLst/>
              <a:gdLst/>
              <a:ahLst/>
              <a:cxnLst/>
              <a:rect l="l" t="t" r="r" b="b"/>
              <a:pathLst>
                <a:path w="405" h="641" extrusionOk="0">
                  <a:moveTo>
                    <a:pt x="201" y="1"/>
                  </a:moveTo>
                  <a:cubicBezTo>
                    <a:pt x="92" y="1"/>
                    <a:pt x="1" y="142"/>
                    <a:pt x="1" y="321"/>
                  </a:cubicBezTo>
                  <a:cubicBezTo>
                    <a:pt x="1" y="497"/>
                    <a:pt x="92" y="641"/>
                    <a:pt x="201" y="641"/>
                  </a:cubicBezTo>
                  <a:cubicBezTo>
                    <a:pt x="313" y="641"/>
                    <a:pt x="405" y="497"/>
                    <a:pt x="405" y="321"/>
                  </a:cubicBezTo>
                  <a:cubicBezTo>
                    <a:pt x="405" y="142"/>
                    <a:pt x="313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9"/>
            <p:cNvSpPr/>
            <p:nvPr/>
          </p:nvSpPr>
          <p:spPr>
            <a:xfrm>
              <a:off x="2115016" y="455600"/>
              <a:ext cx="17717" cy="56794"/>
            </a:xfrm>
            <a:custGeom>
              <a:avLst/>
              <a:gdLst/>
              <a:ahLst/>
              <a:cxnLst/>
              <a:rect l="l" t="t" r="r" b="b"/>
              <a:pathLst>
                <a:path w="564" h="1808" extrusionOk="0">
                  <a:moveTo>
                    <a:pt x="111" y="1"/>
                  </a:moveTo>
                  <a:cubicBezTo>
                    <a:pt x="76" y="1"/>
                    <a:pt x="40" y="23"/>
                    <a:pt x="36" y="67"/>
                  </a:cubicBezTo>
                  <a:cubicBezTo>
                    <a:pt x="1" y="362"/>
                    <a:pt x="61" y="657"/>
                    <a:pt x="177" y="928"/>
                  </a:cubicBezTo>
                  <a:cubicBezTo>
                    <a:pt x="233" y="1061"/>
                    <a:pt x="310" y="1181"/>
                    <a:pt x="377" y="1311"/>
                  </a:cubicBezTo>
                  <a:cubicBezTo>
                    <a:pt x="458" y="1469"/>
                    <a:pt x="349" y="1585"/>
                    <a:pt x="236" y="1687"/>
                  </a:cubicBezTo>
                  <a:cubicBezTo>
                    <a:pt x="184" y="1736"/>
                    <a:pt x="235" y="1807"/>
                    <a:pt x="290" y="1807"/>
                  </a:cubicBezTo>
                  <a:cubicBezTo>
                    <a:pt x="305" y="1807"/>
                    <a:pt x="321" y="1802"/>
                    <a:pt x="335" y="1789"/>
                  </a:cubicBezTo>
                  <a:cubicBezTo>
                    <a:pt x="433" y="1698"/>
                    <a:pt x="539" y="1589"/>
                    <a:pt x="549" y="1448"/>
                  </a:cubicBezTo>
                  <a:cubicBezTo>
                    <a:pt x="563" y="1297"/>
                    <a:pt x="451" y="1170"/>
                    <a:pt x="384" y="1044"/>
                  </a:cubicBezTo>
                  <a:cubicBezTo>
                    <a:pt x="226" y="742"/>
                    <a:pt x="138" y="408"/>
                    <a:pt x="173" y="67"/>
                  </a:cubicBezTo>
                  <a:cubicBezTo>
                    <a:pt x="178" y="23"/>
                    <a:pt x="146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9"/>
            <p:cNvSpPr/>
            <p:nvPr/>
          </p:nvSpPr>
          <p:spPr>
            <a:xfrm>
              <a:off x="2087656" y="520121"/>
              <a:ext cx="56480" cy="27737"/>
            </a:xfrm>
            <a:custGeom>
              <a:avLst/>
              <a:gdLst/>
              <a:ahLst/>
              <a:cxnLst/>
              <a:rect l="l" t="t" r="r" b="b"/>
              <a:pathLst>
                <a:path w="1798" h="883" extrusionOk="0">
                  <a:moveTo>
                    <a:pt x="1514" y="1"/>
                  </a:moveTo>
                  <a:cubicBezTo>
                    <a:pt x="1496" y="1"/>
                    <a:pt x="1476" y="2"/>
                    <a:pt x="1455" y="6"/>
                  </a:cubicBezTo>
                  <a:cubicBezTo>
                    <a:pt x="724" y="118"/>
                    <a:pt x="0" y="41"/>
                    <a:pt x="11" y="252"/>
                  </a:cubicBezTo>
                  <a:cubicBezTo>
                    <a:pt x="14" y="308"/>
                    <a:pt x="32" y="375"/>
                    <a:pt x="63" y="452"/>
                  </a:cubicBezTo>
                  <a:cubicBezTo>
                    <a:pt x="157" y="653"/>
                    <a:pt x="375" y="882"/>
                    <a:pt x="800" y="882"/>
                  </a:cubicBezTo>
                  <a:cubicBezTo>
                    <a:pt x="821" y="882"/>
                    <a:pt x="843" y="882"/>
                    <a:pt x="865" y="881"/>
                  </a:cubicBezTo>
                  <a:cubicBezTo>
                    <a:pt x="1132" y="867"/>
                    <a:pt x="1343" y="761"/>
                    <a:pt x="1487" y="631"/>
                  </a:cubicBezTo>
                  <a:cubicBezTo>
                    <a:pt x="1771" y="370"/>
                    <a:pt x="1797" y="1"/>
                    <a:pt x="1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9"/>
            <p:cNvSpPr/>
            <p:nvPr/>
          </p:nvSpPr>
          <p:spPr>
            <a:xfrm>
              <a:off x="2089635" y="530298"/>
              <a:ext cx="44731" cy="17560"/>
            </a:xfrm>
            <a:custGeom>
              <a:avLst/>
              <a:gdLst/>
              <a:ahLst/>
              <a:cxnLst/>
              <a:rect l="l" t="t" r="r" b="b"/>
              <a:pathLst>
                <a:path w="1424" h="559" extrusionOk="0">
                  <a:moveTo>
                    <a:pt x="546" y="1"/>
                  </a:moveTo>
                  <a:cubicBezTo>
                    <a:pt x="312" y="1"/>
                    <a:pt x="123" y="67"/>
                    <a:pt x="0" y="128"/>
                  </a:cubicBezTo>
                  <a:cubicBezTo>
                    <a:pt x="94" y="329"/>
                    <a:pt x="312" y="558"/>
                    <a:pt x="737" y="558"/>
                  </a:cubicBezTo>
                  <a:cubicBezTo>
                    <a:pt x="758" y="558"/>
                    <a:pt x="780" y="558"/>
                    <a:pt x="802" y="557"/>
                  </a:cubicBezTo>
                  <a:cubicBezTo>
                    <a:pt x="1069" y="543"/>
                    <a:pt x="1280" y="437"/>
                    <a:pt x="1424" y="307"/>
                  </a:cubicBezTo>
                  <a:cubicBezTo>
                    <a:pt x="1318" y="223"/>
                    <a:pt x="1171" y="138"/>
                    <a:pt x="971" y="72"/>
                  </a:cubicBezTo>
                  <a:cubicBezTo>
                    <a:pt x="817" y="21"/>
                    <a:pt x="675" y="1"/>
                    <a:pt x="546" y="1"/>
                  </a:cubicBezTo>
                  <a:close/>
                </a:path>
              </a:pathLst>
            </a:custGeom>
            <a:solidFill>
              <a:srgbClr val="D56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9"/>
            <p:cNvSpPr/>
            <p:nvPr/>
          </p:nvSpPr>
          <p:spPr>
            <a:xfrm>
              <a:off x="2017198" y="488457"/>
              <a:ext cx="16492" cy="43883"/>
            </a:xfrm>
            <a:custGeom>
              <a:avLst/>
              <a:gdLst/>
              <a:ahLst/>
              <a:cxnLst/>
              <a:rect l="l" t="t" r="r" b="b"/>
              <a:pathLst>
                <a:path w="525" h="1397" extrusionOk="0">
                  <a:moveTo>
                    <a:pt x="225" y="0"/>
                  </a:moveTo>
                  <a:cubicBezTo>
                    <a:pt x="209" y="0"/>
                    <a:pt x="194" y="6"/>
                    <a:pt x="180" y="19"/>
                  </a:cubicBezTo>
                  <a:cubicBezTo>
                    <a:pt x="1" y="188"/>
                    <a:pt x="11" y="462"/>
                    <a:pt x="54" y="687"/>
                  </a:cubicBezTo>
                  <a:cubicBezTo>
                    <a:pt x="99" y="940"/>
                    <a:pt x="215" y="1175"/>
                    <a:pt x="380" y="1372"/>
                  </a:cubicBezTo>
                  <a:cubicBezTo>
                    <a:pt x="395" y="1389"/>
                    <a:pt x="412" y="1396"/>
                    <a:pt x="428" y="1396"/>
                  </a:cubicBezTo>
                  <a:cubicBezTo>
                    <a:pt x="479" y="1396"/>
                    <a:pt x="525" y="1327"/>
                    <a:pt x="482" y="1274"/>
                  </a:cubicBezTo>
                  <a:cubicBezTo>
                    <a:pt x="338" y="1105"/>
                    <a:pt x="240" y="905"/>
                    <a:pt x="198" y="690"/>
                  </a:cubicBezTo>
                  <a:cubicBezTo>
                    <a:pt x="159" y="507"/>
                    <a:pt x="131" y="258"/>
                    <a:pt x="278" y="117"/>
                  </a:cubicBezTo>
                  <a:cubicBezTo>
                    <a:pt x="328" y="71"/>
                    <a:pt x="279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9"/>
            <p:cNvSpPr/>
            <p:nvPr/>
          </p:nvSpPr>
          <p:spPr>
            <a:xfrm>
              <a:off x="2020088" y="511105"/>
              <a:ext cx="23779" cy="21486"/>
            </a:xfrm>
            <a:custGeom>
              <a:avLst/>
              <a:gdLst/>
              <a:ahLst/>
              <a:cxnLst/>
              <a:rect l="l" t="t" r="r" b="b"/>
              <a:pathLst>
                <a:path w="757" h="684" extrusionOk="0">
                  <a:moveTo>
                    <a:pt x="91" y="0"/>
                  </a:moveTo>
                  <a:cubicBezTo>
                    <a:pt x="84" y="0"/>
                    <a:pt x="77" y="0"/>
                    <a:pt x="71" y="1"/>
                  </a:cubicBezTo>
                  <a:cubicBezTo>
                    <a:pt x="32" y="4"/>
                    <a:pt x="0" y="32"/>
                    <a:pt x="0" y="71"/>
                  </a:cubicBezTo>
                  <a:cubicBezTo>
                    <a:pt x="0" y="105"/>
                    <a:pt x="29" y="142"/>
                    <a:pt x="66" y="142"/>
                  </a:cubicBezTo>
                  <a:cubicBezTo>
                    <a:pt x="67" y="142"/>
                    <a:pt x="69" y="142"/>
                    <a:pt x="71" y="141"/>
                  </a:cubicBezTo>
                  <a:cubicBezTo>
                    <a:pt x="75" y="141"/>
                    <a:pt x="79" y="141"/>
                    <a:pt x="83" y="141"/>
                  </a:cubicBezTo>
                  <a:cubicBezTo>
                    <a:pt x="200" y="141"/>
                    <a:pt x="295" y="239"/>
                    <a:pt x="373" y="321"/>
                  </a:cubicBezTo>
                  <a:cubicBezTo>
                    <a:pt x="464" y="419"/>
                    <a:pt x="541" y="532"/>
                    <a:pt x="605" y="648"/>
                  </a:cubicBezTo>
                  <a:cubicBezTo>
                    <a:pt x="619" y="673"/>
                    <a:pt x="641" y="683"/>
                    <a:pt x="662" y="683"/>
                  </a:cubicBezTo>
                  <a:cubicBezTo>
                    <a:pt x="709" y="683"/>
                    <a:pt x="757" y="633"/>
                    <a:pt x="728" y="577"/>
                  </a:cubicBezTo>
                  <a:cubicBezTo>
                    <a:pt x="654" y="444"/>
                    <a:pt x="563" y="317"/>
                    <a:pt x="457" y="208"/>
                  </a:cubicBezTo>
                  <a:cubicBezTo>
                    <a:pt x="360" y="107"/>
                    <a:pt x="237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9"/>
            <p:cNvSpPr/>
            <p:nvPr/>
          </p:nvSpPr>
          <p:spPr>
            <a:xfrm>
              <a:off x="2181046" y="463170"/>
              <a:ext cx="17245" cy="37224"/>
            </a:xfrm>
            <a:custGeom>
              <a:avLst/>
              <a:gdLst/>
              <a:ahLst/>
              <a:cxnLst/>
              <a:rect l="l" t="t" r="r" b="b"/>
              <a:pathLst>
                <a:path w="549" h="1185" extrusionOk="0">
                  <a:moveTo>
                    <a:pt x="100" y="1"/>
                  </a:moveTo>
                  <a:cubicBezTo>
                    <a:pt x="48" y="1"/>
                    <a:pt x="0" y="73"/>
                    <a:pt x="46" y="124"/>
                  </a:cubicBezTo>
                  <a:cubicBezTo>
                    <a:pt x="285" y="395"/>
                    <a:pt x="405" y="757"/>
                    <a:pt x="377" y="1116"/>
                  </a:cubicBezTo>
                  <a:cubicBezTo>
                    <a:pt x="373" y="1161"/>
                    <a:pt x="407" y="1184"/>
                    <a:pt x="442" y="1184"/>
                  </a:cubicBezTo>
                  <a:cubicBezTo>
                    <a:pt x="477" y="1184"/>
                    <a:pt x="514" y="1161"/>
                    <a:pt x="517" y="1116"/>
                  </a:cubicBezTo>
                  <a:cubicBezTo>
                    <a:pt x="549" y="718"/>
                    <a:pt x="408" y="321"/>
                    <a:pt x="145" y="23"/>
                  </a:cubicBezTo>
                  <a:cubicBezTo>
                    <a:pt x="131" y="7"/>
                    <a:pt x="115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9"/>
            <p:cNvSpPr/>
            <p:nvPr/>
          </p:nvSpPr>
          <p:spPr>
            <a:xfrm>
              <a:off x="2172627" y="479285"/>
              <a:ext cx="21486" cy="28994"/>
            </a:xfrm>
            <a:custGeom>
              <a:avLst/>
              <a:gdLst/>
              <a:ahLst/>
              <a:cxnLst/>
              <a:rect l="l" t="t" r="r" b="b"/>
              <a:pathLst>
                <a:path w="684" h="923" extrusionOk="0">
                  <a:moveTo>
                    <a:pt x="606" y="1"/>
                  </a:moveTo>
                  <a:cubicBezTo>
                    <a:pt x="593" y="1"/>
                    <a:pt x="580" y="4"/>
                    <a:pt x="567" y="9"/>
                  </a:cubicBezTo>
                  <a:cubicBezTo>
                    <a:pt x="241" y="156"/>
                    <a:pt x="103" y="511"/>
                    <a:pt x="16" y="835"/>
                  </a:cubicBezTo>
                  <a:cubicBezTo>
                    <a:pt x="1" y="888"/>
                    <a:pt x="44" y="923"/>
                    <a:pt x="85" y="923"/>
                  </a:cubicBezTo>
                  <a:cubicBezTo>
                    <a:pt x="113" y="923"/>
                    <a:pt x="139" y="908"/>
                    <a:pt x="149" y="873"/>
                  </a:cubicBezTo>
                  <a:cubicBezTo>
                    <a:pt x="230" y="581"/>
                    <a:pt x="346" y="262"/>
                    <a:pt x="641" y="128"/>
                  </a:cubicBezTo>
                  <a:cubicBezTo>
                    <a:pt x="673" y="114"/>
                    <a:pt x="683" y="65"/>
                    <a:pt x="666" y="33"/>
                  </a:cubicBezTo>
                  <a:cubicBezTo>
                    <a:pt x="652" y="10"/>
                    <a:pt x="630" y="1"/>
                    <a:pt x="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9"/>
            <p:cNvSpPr/>
            <p:nvPr/>
          </p:nvSpPr>
          <p:spPr>
            <a:xfrm>
              <a:off x="2125194" y="655132"/>
              <a:ext cx="62291" cy="249321"/>
            </a:xfrm>
            <a:custGeom>
              <a:avLst/>
              <a:gdLst/>
              <a:ahLst/>
              <a:cxnLst/>
              <a:rect l="l" t="t" r="r" b="b"/>
              <a:pathLst>
                <a:path w="1983" h="7937" extrusionOk="0">
                  <a:moveTo>
                    <a:pt x="1914" y="1"/>
                  </a:moveTo>
                  <a:cubicBezTo>
                    <a:pt x="1879" y="1"/>
                    <a:pt x="1842" y="24"/>
                    <a:pt x="1838" y="69"/>
                  </a:cubicBezTo>
                  <a:cubicBezTo>
                    <a:pt x="1752" y="1519"/>
                    <a:pt x="1682" y="2970"/>
                    <a:pt x="1630" y="4423"/>
                  </a:cubicBezTo>
                  <a:lnTo>
                    <a:pt x="1630" y="4423"/>
                  </a:lnTo>
                  <a:cubicBezTo>
                    <a:pt x="1102" y="4562"/>
                    <a:pt x="574" y="4690"/>
                    <a:pt x="63" y="4874"/>
                  </a:cubicBezTo>
                  <a:cubicBezTo>
                    <a:pt x="28" y="4888"/>
                    <a:pt x="0" y="4923"/>
                    <a:pt x="14" y="4962"/>
                  </a:cubicBezTo>
                  <a:cubicBezTo>
                    <a:pt x="229" y="5529"/>
                    <a:pt x="436" y="6099"/>
                    <a:pt x="720" y="6633"/>
                  </a:cubicBezTo>
                  <a:lnTo>
                    <a:pt x="720" y="6633"/>
                  </a:lnTo>
                  <a:cubicBezTo>
                    <a:pt x="607" y="7039"/>
                    <a:pt x="504" y="7445"/>
                    <a:pt x="390" y="7851"/>
                  </a:cubicBezTo>
                  <a:cubicBezTo>
                    <a:pt x="378" y="7903"/>
                    <a:pt x="420" y="7937"/>
                    <a:pt x="462" y="7937"/>
                  </a:cubicBezTo>
                  <a:cubicBezTo>
                    <a:pt x="490" y="7937"/>
                    <a:pt x="517" y="7921"/>
                    <a:pt x="527" y="7886"/>
                  </a:cubicBezTo>
                  <a:cubicBezTo>
                    <a:pt x="598" y="7626"/>
                    <a:pt x="668" y="7366"/>
                    <a:pt x="738" y="7106"/>
                  </a:cubicBezTo>
                  <a:cubicBezTo>
                    <a:pt x="770" y="6983"/>
                    <a:pt x="805" y="6856"/>
                    <a:pt x="837" y="6733"/>
                  </a:cubicBezTo>
                  <a:cubicBezTo>
                    <a:pt x="851" y="6684"/>
                    <a:pt x="872" y="6638"/>
                    <a:pt x="854" y="6589"/>
                  </a:cubicBezTo>
                  <a:cubicBezTo>
                    <a:pt x="833" y="6526"/>
                    <a:pt x="787" y="6463"/>
                    <a:pt x="756" y="6403"/>
                  </a:cubicBezTo>
                  <a:cubicBezTo>
                    <a:pt x="527" y="5944"/>
                    <a:pt x="352" y="5464"/>
                    <a:pt x="171" y="4985"/>
                  </a:cubicBezTo>
                  <a:lnTo>
                    <a:pt x="171" y="4985"/>
                  </a:lnTo>
                  <a:cubicBezTo>
                    <a:pt x="676" y="4806"/>
                    <a:pt x="1199" y="4681"/>
                    <a:pt x="1715" y="4547"/>
                  </a:cubicBezTo>
                  <a:cubicBezTo>
                    <a:pt x="1747" y="4536"/>
                    <a:pt x="1765" y="4508"/>
                    <a:pt x="1768" y="4477"/>
                  </a:cubicBezTo>
                  <a:cubicBezTo>
                    <a:pt x="1821" y="3008"/>
                    <a:pt x="1891" y="1538"/>
                    <a:pt x="1979" y="69"/>
                  </a:cubicBezTo>
                  <a:cubicBezTo>
                    <a:pt x="1982" y="24"/>
                    <a:pt x="1949" y="1"/>
                    <a:pt x="1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9"/>
            <p:cNvSpPr/>
            <p:nvPr/>
          </p:nvSpPr>
          <p:spPr>
            <a:xfrm>
              <a:off x="2203474" y="938912"/>
              <a:ext cx="33486" cy="7570"/>
            </a:xfrm>
            <a:custGeom>
              <a:avLst/>
              <a:gdLst/>
              <a:ahLst/>
              <a:cxnLst/>
              <a:rect l="l" t="t" r="r" b="b"/>
              <a:pathLst>
                <a:path w="1066" h="241" extrusionOk="0">
                  <a:moveTo>
                    <a:pt x="88" y="100"/>
                  </a:moveTo>
                  <a:cubicBezTo>
                    <a:pt x="88" y="100"/>
                    <a:pt x="89" y="100"/>
                    <a:pt x="89" y="100"/>
                  </a:cubicBezTo>
                  <a:lnTo>
                    <a:pt x="89" y="100"/>
                  </a:lnTo>
                  <a:cubicBezTo>
                    <a:pt x="87" y="102"/>
                    <a:pt x="85" y="102"/>
                    <a:pt x="85" y="102"/>
                  </a:cubicBezTo>
                  <a:cubicBezTo>
                    <a:pt x="84" y="102"/>
                    <a:pt x="85" y="101"/>
                    <a:pt x="88" y="100"/>
                  </a:cubicBezTo>
                  <a:close/>
                  <a:moveTo>
                    <a:pt x="109" y="226"/>
                  </a:moveTo>
                  <a:lnTo>
                    <a:pt x="106" y="230"/>
                  </a:lnTo>
                  <a:cubicBezTo>
                    <a:pt x="106" y="226"/>
                    <a:pt x="109" y="226"/>
                    <a:pt x="109" y="226"/>
                  </a:cubicBezTo>
                  <a:close/>
                  <a:moveTo>
                    <a:pt x="564" y="1"/>
                  </a:moveTo>
                  <a:cubicBezTo>
                    <a:pt x="555" y="1"/>
                    <a:pt x="547" y="1"/>
                    <a:pt x="538" y="1"/>
                  </a:cubicBezTo>
                  <a:cubicBezTo>
                    <a:pt x="461" y="1"/>
                    <a:pt x="383" y="12"/>
                    <a:pt x="306" y="29"/>
                  </a:cubicBezTo>
                  <a:cubicBezTo>
                    <a:pt x="267" y="40"/>
                    <a:pt x="225" y="50"/>
                    <a:pt x="186" y="61"/>
                  </a:cubicBezTo>
                  <a:cubicBezTo>
                    <a:pt x="169" y="68"/>
                    <a:pt x="148" y="75"/>
                    <a:pt x="130" y="86"/>
                  </a:cubicBezTo>
                  <a:cubicBezTo>
                    <a:pt x="124" y="88"/>
                    <a:pt x="118" y="90"/>
                    <a:pt x="111" y="92"/>
                  </a:cubicBezTo>
                  <a:lnTo>
                    <a:pt x="111" y="92"/>
                  </a:lnTo>
                  <a:cubicBezTo>
                    <a:pt x="106" y="90"/>
                    <a:pt x="99" y="89"/>
                    <a:pt x="93" y="89"/>
                  </a:cubicBezTo>
                  <a:cubicBezTo>
                    <a:pt x="87" y="89"/>
                    <a:pt x="80" y="90"/>
                    <a:pt x="74" y="93"/>
                  </a:cubicBezTo>
                  <a:cubicBezTo>
                    <a:pt x="28" y="110"/>
                    <a:pt x="0" y="156"/>
                    <a:pt x="25" y="202"/>
                  </a:cubicBezTo>
                  <a:cubicBezTo>
                    <a:pt x="41" y="230"/>
                    <a:pt x="65" y="241"/>
                    <a:pt x="91" y="241"/>
                  </a:cubicBezTo>
                  <a:cubicBezTo>
                    <a:pt x="110" y="241"/>
                    <a:pt x="130" y="235"/>
                    <a:pt x="148" y="226"/>
                  </a:cubicBezTo>
                  <a:cubicBezTo>
                    <a:pt x="236" y="191"/>
                    <a:pt x="327" y="163"/>
                    <a:pt x="418" y="152"/>
                  </a:cubicBezTo>
                  <a:cubicBezTo>
                    <a:pt x="467" y="145"/>
                    <a:pt x="516" y="142"/>
                    <a:pt x="564" y="142"/>
                  </a:cubicBezTo>
                  <a:cubicBezTo>
                    <a:pt x="702" y="142"/>
                    <a:pt x="839" y="170"/>
                    <a:pt x="967" y="219"/>
                  </a:cubicBezTo>
                  <a:cubicBezTo>
                    <a:pt x="973" y="222"/>
                    <a:pt x="980" y="223"/>
                    <a:pt x="986" y="223"/>
                  </a:cubicBezTo>
                  <a:cubicBezTo>
                    <a:pt x="1016" y="223"/>
                    <a:pt x="1046" y="199"/>
                    <a:pt x="1055" y="173"/>
                  </a:cubicBezTo>
                  <a:cubicBezTo>
                    <a:pt x="1065" y="131"/>
                    <a:pt x="1040" y="100"/>
                    <a:pt x="1005" y="86"/>
                  </a:cubicBezTo>
                  <a:cubicBezTo>
                    <a:pt x="866" y="29"/>
                    <a:pt x="71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2234478" y="795954"/>
              <a:ext cx="8638" cy="20607"/>
            </a:xfrm>
            <a:custGeom>
              <a:avLst/>
              <a:gdLst/>
              <a:ahLst/>
              <a:cxnLst/>
              <a:rect l="l" t="t" r="r" b="b"/>
              <a:pathLst>
                <a:path w="275" h="656" extrusionOk="0">
                  <a:moveTo>
                    <a:pt x="89" y="1"/>
                  </a:moveTo>
                  <a:cubicBezTo>
                    <a:pt x="46" y="1"/>
                    <a:pt x="22" y="32"/>
                    <a:pt x="18" y="71"/>
                  </a:cubicBezTo>
                  <a:cubicBezTo>
                    <a:pt x="1" y="261"/>
                    <a:pt x="43" y="454"/>
                    <a:pt x="138" y="619"/>
                  </a:cubicBezTo>
                  <a:cubicBezTo>
                    <a:pt x="150" y="643"/>
                    <a:pt x="175" y="656"/>
                    <a:pt x="200" y="656"/>
                  </a:cubicBezTo>
                  <a:cubicBezTo>
                    <a:pt x="211" y="656"/>
                    <a:pt x="223" y="653"/>
                    <a:pt x="233" y="647"/>
                  </a:cubicBezTo>
                  <a:cubicBezTo>
                    <a:pt x="264" y="626"/>
                    <a:pt x="275" y="584"/>
                    <a:pt x="257" y="549"/>
                  </a:cubicBezTo>
                  <a:cubicBezTo>
                    <a:pt x="173" y="401"/>
                    <a:pt x="141" y="236"/>
                    <a:pt x="159" y="68"/>
                  </a:cubicBezTo>
                  <a:cubicBezTo>
                    <a:pt x="162" y="32"/>
                    <a:pt x="124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2220248" y="794792"/>
              <a:ext cx="29873" cy="130111"/>
            </a:xfrm>
            <a:custGeom>
              <a:avLst/>
              <a:gdLst/>
              <a:ahLst/>
              <a:cxnLst/>
              <a:rect l="l" t="t" r="r" b="b"/>
              <a:pathLst>
                <a:path w="951" h="4142" extrusionOk="0">
                  <a:moveTo>
                    <a:pt x="866" y="1"/>
                  </a:moveTo>
                  <a:cubicBezTo>
                    <a:pt x="838" y="1"/>
                    <a:pt x="812" y="16"/>
                    <a:pt x="805" y="52"/>
                  </a:cubicBezTo>
                  <a:cubicBezTo>
                    <a:pt x="573" y="1391"/>
                    <a:pt x="306" y="2726"/>
                    <a:pt x="11" y="4055"/>
                  </a:cubicBezTo>
                  <a:cubicBezTo>
                    <a:pt x="0" y="4107"/>
                    <a:pt x="44" y="4141"/>
                    <a:pt x="85" y="4141"/>
                  </a:cubicBezTo>
                  <a:cubicBezTo>
                    <a:pt x="113" y="4141"/>
                    <a:pt x="139" y="4126"/>
                    <a:pt x="148" y="4090"/>
                  </a:cubicBezTo>
                  <a:cubicBezTo>
                    <a:pt x="443" y="2762"/>
                    <a:pt x="707" y="1430"/>
                    <a:pt x="942" y="87"/>
                  </a:cubicBezTo>
                  <a:cubicBezTo>
                    <a:pt x="951" y="35"/>
                    <a:pt x="907" y="1"/>
                    <a:pt x="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2121299" y="1101786"/>
              <a:ext cx="81830" cy="22303"/>
            </a:xfrm>
            <a:custGeom>
              <a:avLst/>
              <a:gdLst/>
              <a:ahLst/>
              <a:cxnLst/>
              <a:rect l="l" t="t" r="r" b="b"/>
              <a:pathLst>
                <a:path w="2605" h="710" extrusionOk="0">
                  <a:moveTo>
                    <a:pt x="2512" y="0"/>
                  </a:moveTo>
                  <a:cubicBezTo>
                    <a:pt x="2505" y="0"/>
                    <a:pt x="2497" y="1"/>
                    <a:pt x="2490" y="4"/>
                  </a:cubicBezTo>
                  <a:cubicBezTo>
                    <a:pt x="2096" y="116"/>
                    <a:pt x="1695" y="197"/>
                    <a:pt x="1298" y="289"/>
                  </a:cubicBezTo>
                  <a:lnTo>
                    <a:pt x="82" y="573"/>
                  </a:lnTo>
                  <a:cubicBezTo>
                    <a:pt x="1" y="593"/>
                    <a:pt x="28" y="709"/>
                    <a:pt x="102" y="709"/>
                  </a:cubicBezTo>
                  <a:cubicBezTo>
                    <a:pt x="108" y="709"/>
                    <a:pt x="114" y="708"/>
                    <a:pt x="121" y="707"/>
                  </a:cubicBezTo>
                  <a:lnTo>
                    <a:pt x="1337" y="426"/>
                  </a:lnTo>
                  <a:cubicBezTo>
                    <a:pt x="1734" y="331"/>
                    <a:pt x="2135" y="250"/>
                    <a:pt x="2525" y="138"/>
                  </a:cubicBezTo>
                  <a:cubicBezTo>
                    <a:pt x="2604" y="115"/>
                    <a:pt x="2580" y="0"/>
                    <a:pt x="2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2121770" y="1116142"/>
              <a:ext cx="90437" cy="45203"/>
            </a:xfrm>
            <a:custGeom>
              <a:avLst/>
              <a:gdLst/>
              <a:ahLst/>
              <a:cxnLst/>
              <a:rect l="l" t="t" r="r" b="b"/>
              <a:pathLst>
                <a:path w="2879" h="1439" extrusionOk="0">
                  <a:moveTo>
                    <a:pt x="2781" y="1"/>
                  </a:moveTo>
                  <a:cubicBezTo>
                    <a:pt x="2740" y="1"/>
                    <a:pt x="2695" y="36"/>
                    <a:pt x="2703" y="88"/>
                  </a:cubicBezTo>
                  <a:cubicBezTo>
                    <a:pt x="2742" y="352"/>
                    <a:pt x="2696" y="654"/>
                    <a:pt x="2517" y="858"/>
                  </a:cubicBezTo>
                  <a:cubicBezTo>
                    <a:pt x="2411" y="981"/>
                    <a:pt x="2271" y="1048"/>
                    <a:pt x="2123" y="1104"/>
                  </a:cubicBezTo>
                  <a:cubicBezTo>
                    <a:pt x="1968" y="1164"/>
                    <a:pt x="1807" y="1213"/>
                    <a:pt x="1645" y="1252"/>
                  </a:cubicBezTo>
                  <a:cubicBezTo>
                    <a:pt x="1509" y="1281"/>
                    <a:pt x="1369" y="1299"/>
                    <a:pt x="1230" y="1299"/>
                  </a:cubicBezTo>
                  <a:cubicBezTo>
                    <a:pt x="1052" y="1299"/>
                    <a:pt x="876" y="1270"/>
                    <a:pt x="710" y="1199"/>
                  </a:cubicBezTo>
                  <a:cubicBezTo>
                    <a:pt x="457" y="1090"/>
                    <a:pt x="243" y="897"/>
                    <a:pt x="155" y="629"/>
                  </a:cubicBezTo>
                  <a:cubicBezTo>
                    <a:pt x="144" y="597"/>
                    <a:pt x="116" y="582"/>
                    <a:pt x="88" y="582"/>
                  </a:cubicBezTo>
                  <a:cubicBezTo>
                    <a:pt x="45" y="582"/>
                    <a:pt x="1" y="617"/>
                    <a:pt x="18" y="668"/>
                  </a:cubicBezTo>
                  <a:cubicBezTo>
                    <a:pt x="179" y="1157"/>
                    <a:pt x="679" y="1420"/>
                    <a:pt x="1167" y="1438"/>
                  </a:cubicBezTo>
                  <a:cubicBezTo>
                    <a:pt x="1187" y="1439"/>
                    <a:pt x="1207" y="1439"/>
                    <a:pt x="1226" y="1439"/>
                  </a:cubicBezTo>
                  <a:cubicBezTo>
                    <a:pt x="1515" y="1439"/>
                    <a:pt x="1801" y="1368"/>
                    <a:pt x="2070" y="1273"/>
                  </a:cubicBezTo>
                  <a:cubicBezTo>
                    <a:pt x="2320" y="1185"/>
                    <a:pt x="2555" y="1076"/>
                    <a:pt x="2700" y="844"/>
                  </a:cubicBezTo>
                  <a:cubicBezTo>
                    <a:pt x="2847" y="608"/>
                    <a:pt x="2879" y="320"/>
                    <a:pt x="2837" y="53"/>
                  </a:cubicBezTo>
                  <a:cubicBezTo>
                    <a:pt x="2832" y="16"/>
                    <a:pt x="2808" y="1"/>
                    <a:pt x="2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1897925" y="1119943"/>
              <a:ext cx="53087" cy="15958"/>
            </a:xfrm>
            <a:custGeom>
              <a:avLst/>
              <a:gdLst/>
              <a:ahLst/>
              <a:cxnLst/>
              <a:rect l="l" t="t" r="r" b="b"/>
              <a:pathLst>
                <a:path w="1690" h="508" extrusionOk="0">
                  <a:moveTo>
                    <a:pt x="100" y="0"/>
                  </a:moveTo>
                  <a:cubicBezTo>
                    <a:pt x="26" y="0"/>
                    <a:pt x="1" y="120"/>
                    <a:pt x="79" y="139"/>
                  </a:cubicBezTo>
                  <a:cubicBezTo>
                    <a:pt x="578" y="259"/>
                    <a:pt x="1074" y="382"/>
                    <a:pt x="1570" y="505"/>
                  </a:cubicBezTo>
                  <a:cubicBezTo>
                    <a:pt x="1576" y="506"/>
                    <a:pt x="1582" y="507"/>
                    <a:pt x="1587" y="507"/>
                  </a:cubicBezTo>
                  <a:cubicBezTo>
                    <a:pt x="1662" y="507"/>
                    <a:pt x="1690" y="387"/>
                    <a:pt x="1608" y="368"/>
                  </a:cubicBezTo>
                  <a:cubicBezTo>
                    <a:pt x="1113" y="245"/>
                    <a:pt x="614" y="125"/>
                    <a:pt x="118" y="2"/>
                  </a:cubicBezTo>
                  <a:cubicBezTo>
                    <a:pt x="112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1893496" y="1151512"/>
              <a:ext cx="56228" cy="25664"/>
            </a:xfrm>
            <a:custGeom>
              <a:avLst/>
              <a:gdLst/>
              <a:ahLst/>
              <a:cxnLst/>
              <a:rect l="l" t="t" r="r" b="b"/>
              <a:pathLst>
                <a:path w="1790" h="817" extrusionOk="0">
                  <a:moveTo>
                    <a:pt x="1704" y="0"/>
                  </a:moveTo>
                  <a:cubicBezTo>
                    <a:pt x="1676" y="0"/>
                    <a:pt x="1648" y="15"/>
                    <a:pt x="1637" y="48"/>
                  </a:cubicBezTo>
                  <a:cubicBezTo>
                    <a:pt x="1538" y="326"/>
                    <a:pt x="1306" y="554"/>
                    <a:pt x="1022" y="639"/>
                  </a:cubicBezTo>
                  <a:cubicBezTo>
                    <a:pt x="938" y="663"/>
                    <a:pt x="852" y="675"/>
                    <a:pt x="766" y="675"/>
                  </a:cubicBezTo>
                  <a:cubicBezTo>
                    <a:pt x="544" y="675"/>
                    <a:pt x="323" y="596"/>
                    <a:pt x="154" y="449"/>
                  </a:cubicBezTo>
                  <a:cubicBezTo>
                    <a:pt x="138" y="436"/>
                    <a:pt x="121" y="430"/>
                    <a:pt x="105" y="430"/>
                  </a:cubicBezTo>
                  <a:cubicBezTo>
                    <a:pt x="48" y="430"/>
                    <a:pt x="0" y="501"/>
                    <a:pt x="55" y="547"/>
                  </a:cubicBezTo>
                  <a:cubicBezTo>
                    <a:pt x="255" y="719"/>
                    <a:pt x="514" y="816"/>
                    <a:pt x="774" y="816"/>
                  </a:cubicBezTo>
                  <a:cubicBezTo>
                    <a:pt x="870" y="816"/>
                    <a:pt x="967" y="803"/>
                    <a:pt x="1060" y="776"/>
                  </a:cubicBezTo>
                  <a:cubicBezTo>
                    <a:pt x="1394" y="677"/>
                    <a:pt x="1658" y="410"/>
                    <a:pt x="1770" y="87"/>
                  </a:cubicBezTo>
                  <a:cubicBezTo>
                    <a:pt x="1789" y="34"/>
                    <a:pt x="1747" y="0"/>
                    <a:pt x="1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1966749" y="1040249"/>
              <a:ext cx="5120" cy="154769"/>
            </a:xfrm>
            <a:custGeom>
              <a:avLst/>
              <a:gdLst/>
              <a:ahLst/>
              <a:cxnLst/>
              <a:rect l="l" t="t" r="r" b="b"/>
              <a:pathLst>
                <a:path w="163" h="4927" extrusionOk="0">
                  <a:moveTo>
                    <a:pt x="92" y="0"/>
                  </a:moveTo>
                  <a:cubicBezTo>
                    <a:pt x="57" y="0"/>
                    <a:pt x="22" y="23"/>
                    <a:pt x="22" y="69"/>
                  </a:cubicBezTo>
                  <a:cubicBezTo>
                    <a:pt x="18" y="1309"/>
                    <a:pt x="11" y="2550"/>
                    <a:pt x="4" y="3791"/>
                  </a:cubicBezTo>
                  <a:cubicBezTo>
                    <a:pt x="4" y="4146"/>
                    <a:pt x="4" y="4504"/>
                    <a:pt x="1" y="4859"/>
                  </a:cubicBezTo>
                  <a:cubicBezTo>
                    <a:pt x="1" y="4903"/>
                    <a:pt x="36" y="4926"/>
                    <a:pt x="72" y="4926"/>
                  </a:cubicBezTo>
                  <a:cubicBezTo>
                    <a:pt x="107" y="4926"/>
                    <a:pt x="141" y="4904"/>
                    <a:pt x="141" y="4859"/>
                  </a:cubicBezTo>
                  <a:cubicBezTo>
                    <a:pt x="148" y="3618"/>
                    <a:pt x="152" y="2374"/>
                    <a:pt x="159" y="1133"/>
                  </a:cubicBezTo>
                  <a:cubicBezTo>
                    <a:pt x="159" y="779"/>
                    <a:pt x="162" y="424"/>
                    <a:pt x="162" y="69"/>
                  </a:cubicBezTo>
                  <a:cubicBezTo>
                    <a:pt x="162" y="23"/>
                    <a:pt x="127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2067898" y="1122456"/>
              <a:ext cx="27831" cy="146665"/>
            </a:xfrm>
            <a:custGeom>
              <a:avLst/>
              <a:gdLst/>
              <a:ahLst/>
              <a:cxnLst/>
              <a:rect l="l" t="t" r="r" b="b"/>
              <a:pathLst>
                <a:path w="886" h="4669" extrusionOk="0">
                  <a:moveTo>
                    <a:pt x="69" y="1"/>
                  </a:moveTo>
                  <a:cubicBezTo>
                    <a:pt x="33" y="1"/>
                    <a:pt x="0" y="23"/>
                    <a:pt x="4" y="66"/>
                  </a:cubicBezTo>
                  <a:cubicBezTo>
                    <a:pt x="127" y="1254"/>
                    <a:pt x="302" y="2439"/>
                    <a:pt x="531" y="3613"/>
                  </a:cubicBezTo>
                  <a:cubicBezTo>
                    <a:pt x="594" y="3947"/>
                    <a:pt x="664" y="4284"/>
                    <a:pt x="738" y="4618"/>
                  </a:cubicBezTo>
                  <a:cubicBezTo>
                    <a:pt x="747" y="4653"/>
                    <a:pt x="773" y="4669"/>
                    <a:pt x="801" y="4669"/>
                  </a:cubicBezTo>
                  <a:cubicBezTo>
                    <a:pt x="842" y="4669"/>
                    <a:pt x="886" y="4634"/>
                    <a:pt x="875" y="4579"/>
                  </a:cubicBezTo>
                  <a:cubicBezTo>
                    <a:pt x="619" y="3420"/>
                    <a:pt x="411" y="2249"/>
                    <a:pt x="260" y="1072"/>
                  </a:cubicBezTo>
                  <a:cubicBezTo>
                    <a:pt x="218" y="738"/>
                    <a:pt x="179" y="404"/>
                    <a:pt x="144" y="66"/>
                  </a:cubicBezTo>
                  <a:cubicBezTo>
                    <a:pt x="141" y="23"/>
                    <a:pt x="104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1965619" y="661917"/>
              <a:ext cx="40177" cy="93986"/>
            </a:xfrm>
            <a:custGeom>
              <a:avLst/>
              <a:gdLst/>
              <a:ahLst/>
              <a:cxnLst/>
              <a:rect l="l" t="t" r="r" b="b"/>
              <a:pathLst>
                <a:path w="1279" h="2992" extrusionOk="0">
                  <a:moveTo>
                    <a:pt x="1194" y="1"/>
                  </a:moveTo>
                  <a:cubicBezTo>
                    <a:pt x="1167" y="1"/>
                    <a:pt x="1139" y="15"/>
                    <a:pt x="1126" y="47"/>
                  </a:cubicBezTo>
                  <a:cubicBezTo>
                    <a:pt x="761" y="1003"/>
                    <a:pt x="392" y="1955"/>
                    <a:pt x="19" y="2908"/>
                  </a:cubicBezTo>
                  <a:cubicBezTo>
                    <a:pt x="0" y="2958"/>
                    <a:pt x="42" y="2991"/>
                    <a:pt x="85" y="2991"/>
                  </a:cubicBezTo>
                  <a:cubicBezTo>
                    <a:pt x="114" y="2991"/>
                    <a:pt x="143" y="2976"/>
                    <a:pt x="156" y="2943"/>
                  </a:cubicBezTo>
                  <a:cubicBezTo>
                    <a:pt x="529" y="1994"/>
                    <a:pt x="894" y="1041"/>
                    <a:pt x="1260" y="85"/>
                  </a:cubicBezTo>
                  <a:cubicBezTo>
                    <a:pt x="1279" y="34"/>
                    <a:pt x="1237" y="1"/>
                    <a:pt x="1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1963954" y="751191"/>
              <a:ext cx="24188" cy="41402"/>
            </a:xfrm>
            <a:custGeom>
              <a:avLst/>
              <a:gdLst/>
              <a:ahLst/>
              <a:cxnLst/>
              <a:rect l="l" t="t" r="r" b="b"/>
              <a:pathLst>
                <a:path w="770" h="1318" extrusionOk="0">
                  <a:moveTo>
                    <a:pt x="98" y="0"/>
                  </a:moveTo>
                  <a:cubicBezTo>
                    <a:pt x="51" y="0"/>
                    <a:pt x="1" y="52"/>
                    <a:pt x="30" y="108"/>
                  </a:cubicBezTo>
                  <a:cubicBezTo>
                    <a:pt x="230" y="498"/>
                    <a:pt x="427" y="888"/>
                    <a:pt x="620" y="1282"/>
                  </a:cubicBezTo>
                  <a:cubicBezTo>
                    <a:pt x="634" y="1307"/>
                    <a:pt x="654" y="1317"/>
                    <a:pt x="675" y="1317"/>
                  </a:cubicBezTo>
                  <a:cubicBezTo>
                    <a:pt x="722" y="1317"/>
                    <a:pt x="770" y="1267"/>
                    <a:pt x="743" y="1211"/>
                  </a:cubicBezTo>
                  <a:cubicBezTo>
                    <a:pt x="547" y="818"/>
                    <a:pt x="350" y="428"/>
                    <a:pt x="149" y="34"/>
                  </a:cubicBezTo>
                  <a:cubicBezTo>
                    <a:pt x="138" y="10"/>
                    <a:pt x="118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1958802" y="789891"/>
              <a:ext cx="30344" cy="40585"/>
            </a:xfrm>
            <a:custGeom>
              <a:avLst/>
              <a:gdLst/>
              <a:ahLst/>
              <a:cxnLst/>
              <a:rect l="l" t="t" r="r" b="b"/>
              <a:pathLst>
                <a:path w="966" h="1292" extrusionOk="0">
                  <a:moveTo>
                    <a:pt x="868" y="1"/>
                  </a:moveTo>
                  <a:cubicBezTo>
                    <a:pt x="847" y="1"/>
                    <a:pt x="825" y="10"/>
                    <a:pt x="809" y="32"/>
                  </a:cubicBezTo>
                  <a:cubicBezTo>
                    <a:pt x="535" y="408"/>
                    <a:pt x="278" y="791"/>
                    <a:pt x="32" y="1188"/>
                  </a:cubicBezTo>
                  <a:cubicBezTo>
                    <a:pt x="0" y="1240"/>
                    <a:pt x="49" y="1292"/>
                    <a:pt x="98" y="1292"/>
                  </a:cubicBezTo>
                  <a:cubicBezTo>
                    <a:pt x="119" y="1292"/>
                    <a:pt x="140" y="1282"/>
                    <a:pt x="155" y="1259"/>
                  </a:cubicBezTo>
                  <a:cubicBezTo>
                    <a:pt x="398" y="862"/>
                    <a:pt x="658" y="478"/>
                    <a:pt x="928" y="102"/>
                  </a:cubicBezTo>
                  <a:cubicBezTo>
                    <a:pt x="965" y="51"/>
                    <a:pt x="918" y="1"/>
                    <a:pt x="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1741742" y="729391"/>
              <a:ext cx="81170" cy="132058"/>
            </a:xfrm>
            <a:custGeom>
              <a:avLst/>
              <a:gdLst/>
              <a:ahLst/>
              <a:cxnLst/>
              <a:rect l="l" t="t" r="r" b="b"/>
              <a:pathLst>
                <a:path w="2584" h="4204" extrusionOk="0">
                  <a:moveTo>
                    <a:pt x="282" y="0"/>
                  </a:moveTo>
                  <a:lnTo>
                    <a:pt x="1" y="4204"/>
                  </a:lnTo>
                  <a:lnTo>
                    <a:pt x="1" y="4204"/>
                  </a:lnTo>
                  <a:lnTo>
                    <a:pt x="2584" y="2527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1983869" y="856423"/>
              <a:ext cx="92447" cy="79882"/>
            </a:xfrm>
            <a:custGeom>
              <a:avLst/>
              <a:gdLst/>
              <a:ahLst/>
              <a:cxnLst/>
              <a:rect l="l" t="t" r="r" b="b"/>
              <a:pathLst>
                <a:path w="2943" h="2543" extrusionOk="0">
                  <a:moveTo>
                    <a:pt x="1427" y="1"/>
                  </a:moveTo>
                  <a:cubicBezTo>
                    <a:pt x="1368" y="1"/>
                    <a:pt x="1313" y="7"/>
                    <a:pt x="1262" y="19"/>
                  </a:cubicBezTo>
                  <a:cubicBezTo>
                    <a:pt x="700" y="160"/>
                    <a:pt x="0" y="582"/>
                    <a:pt x="0" y="582"/>
                  </a:cubicBezTo>
                  <a:lnTo>
                    <a:pt x="981" y="2543"/>
                  </a:lnTo>
                  <a:lnTo>
                    <a:pt x="1962" y="1703"/>
                  </a:lnTo>
                  <a:lnTo>
                    <a:pt x="2520" y="2262"/>
                  </a:lnTo>
                  <a:lnTo>
                    <a:pt x="2942" y="582"/>
                  </a:lnTo>
                  <a:cubicBezTo>
                    <a:pt x="2942" y="582"/>
                    <a:pt x="2016" y="1"/>
                    <a:pt x="1427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2049898" y="865847"/>
              <a:ext cx="96845" cy="158476"/>
            </a:xfrm>
            <a:custGeom>
              <a:avLst/>
              <a:gdLst/>
              <a:ahLst/>
              <a:cxnLst/>
              <a:rect l="l" t="t" r="r" b="b"/>
              <a:pathLst>
                <a:path w="3083" h="5045" extrusionOk="0">
                  <a:moveTo>
                    <a:pt x="700" y="1"/>
                  </a:moveTo>
                  <a:lnTo>
                    <a:pt x="0" y="2942"/>
                  </a:lnTo>
                  <a:lnTo>
                    <a:pt x="2801" y="5044"/>
                  </a:lnTo>
                  <a:lnTo>
                    <a:pt x="3083" y="1403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1740642" y="737118"/>
              <a:ext cx="303759" cy="356532"/>
            </a:xfrm>
            <a:custGeom>
              <a:avLst/>
              <a:gdLst/>
              <a:ahLst/>
              <a:cxnLst/>
              <a:rect l="l" t="t" r="r" b="b"/>
              <a:pathLst>
                <a:path w="9670" h="11350" extrusionOk="0">
                  <a:moveTo>
                    <a:pt x="6025" y="0"/>
                  </a:moveTo>
                  <a:cubicBezTo>
                    <a:pt x="6025" y="0"/>
                    <a:pt x="1" y="3782"/>
                    <a:pt x="1" y="3923"/>
                  </a:cubicBezTo>
                  <a:lnTo>
                    <a:pt x="4766" y="11349"/>
                  </a:lnTo>
                  <a:lnTo>
                    <a:pt x="9669" y="7705"/>
                  </a:lnTo>
                  <a:lnTo>
                    <a:pt x="7005" y="2802"/>
                  </a:lnTo>
                  <a:lnTo>
                    <a:pt x="7427" y="2243"/>
                  </a:lnTo>
                  <a:lnTo>
                    <a:pt x="60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1780285" y="921950"/>
              <a:ext cx="114404" cy="145314"/>
            </a:xfrm>
            <a:custGeom>
              <a:avLst/>
              <a:gdLst/>
              <a:ahLst/>
              <a:cxnLst/>
              <a:rect l="l" t="t" r="r" b="b"/>
              <a:pathLst>
                <a:path w="3642" h="4626" extrusionOk="0">
                  <a:moveTo>
                    <a:pt x="1962" y="0"/>
                  </a:moveTo>
                  <a:cubicBezTo>
                    <a:pt x="1962" y="0"/>
                    <a:pt x="1403" y="281"/>
                    <a:pt x="981" y="699"/>
                  </a:cubicBezTo>
                  <a:cubicBezTo>
                    <a:pt x="563" y="1121"/>
                    <a:pt x="0" y="1821"/>
                    <a:pt x="0" y="1821"/>
                  </a:cubicBezTo>
                  <a:lnTo>
                    <a:pt x="1962" y="4625"/>
                  </a:lnTo>
                  <a:lnTo>
                    <a:pt x="3504" y="3504"/>
                  </a:lnTo>
                  <a:lnTo>
                    <a:pt x="3223" y="2664"/>
                  </a:lnTo>
                  <a:lnTo>
                    <a:pt x="3642" y="2383"/>
                  </a:lnTo>
                  <a:lnTo>
                    <a:pt x="3083" y="1539"/>
                  </a:lnTo>
                  <a:lnTo>
                    <a:pt x="3504" y="1402"/>
                  </a:lnTo>
                  <a:lnTo>
                    <a:pt x="3083" y="422"/>
                  </a:lnTo>
                  <a:lnTo>
                    <a:pt x="2383" y="699"/>
                  </a:lnTo>
                  <a:lnTo>
                    <a:pt x="1962" y="0"/>
                  </a:ln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2099153" y="882621"/>
              <a:ext cx="123734" cy="72783"/>
            </a:xfrm>
            <a:custGeom>
              <a:avLst/>
              <a:gdLst/>
              <a:ahLst/>
              <a:cxnLst/>
              <a:rect l="l" t="t" r="r" b="b"/>
              <a:pathLst>
                <a:path w="3939" h="2317" extrusionOk="0">
                  <a:moveTo>
                    <a:pt x="108" y="0"/>
                  </a:moveTo>
                  <a:cubicBezTo>
                    <a:pt x="43" y="0"/>
                    <a:pt x="0" y="94"/>
                    <a:pt x="70" y="127"/>
                  </a:cubicBezTo>
                  <a:cubicBezTo>
                    <a:pt x="1072" y="609"/>
                    <a:pt x="1989" y="1248"/>
                    <a:pt x="2945" y="1811"/>
                  </a:cubicBezTo>
                  <a:cubicBezTo>
                    <a:pt x="3230" y="1980"/>
                    <a:pt x="3514" y="2145"/>
                    <a:pt x="3803" y="2306"/>
                  </a:cubicBezTo>
                  <a:cubicBezTo>
                    <a:pt x="3815" y="2314"/>
                    <a:pt x="3827" y="2317"/>
                    <a:pt x="3838" y="2317"/>
                  </a:cubicBezTo>
                  <a:cubicBezTo>
                    <a:pt x="3898" y="2317"/>
                    <a:pt x="3938" y="2225"/>
                    <a:pt x="3873" y="2187"/>
                  </a:cubicBezTo>
                  <a:cubicBezTo>
                    <a:pt x="3377" y="1902"/>
                    <a:pt x="2882" y="1618"/>
                    <a:pt x="2397" y="1319"/>
                  </a:cubicBezTo>
                  <a:cubicBezTo>
                    <a:pt x="1926" y="1027"/>
                    <a:pt x="1462" y="728"/>
                    <a:pt x="980" y="454"/>
                  </a:cubicBezTo>
                  <a:cubicBezTo>
                    <a:pt x="706" y="296"/>
                    <a:pt x="425" y="145"/>
                    <a:pt x="140" y="8"/>
                  </a:cubicBezTo>
                  <a:cubicBezTo>
                    <a:pt x="129" y="3"/>
                    <a:pt x="118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066735" y="971047"/>
              <a:ext cx="115692" cy="85065"/>
            </a:xfrm>
            <a:custGeom>
              <a:avLst/>
              <a:gdLst/>
              <a:ahLst/>
              <a:cxnLst/>
              <a:rect l="l" t="t" r="r" b="b"/>
              <a:pathLst>
                <a:path w="3683" h="2708" extrusionOk="0">
                  <a:moveTo>
                    <a:pt x="91" y="1"/>
                  </a:moveTo>
                  <a:cubicBezTo>
                    <a:pt x="37" y="1"/>
                    <a:pt x="0" y="91"/>
                    <a:pt x="58" y="135"/>
                  </a:cubicBezTo>
                  <a:cubicBezTo>
                    <a:pt x="1225" y="989"/>
                    <a:pt x="2388" y="1843"/>
                    <a:pt x="3552" y="2693"/>
                  </a:cubicBezTo>
                  <a:cubicBezTo>
                    <a:pt x="3565" y="2703"/>
                    <a:pt x="3578" y="2708"/>
                    <a:pt x="3590" y="2708"/>
                  </a:cubicBezTo>
                  <a:cubicBezTo>
                    <a:pt x="3646" y="2708"/>
                    <a:pt x="3683" y="2617"/>
                    <a:pt x="3622" y="2574"/>
                  </a:cubicBezTo>
                  <a:cubicBezTo>
                    <a:pt x="2459" y="1720"/>
                    <a:pt x="1295" y="866"/>
                    <a:pt x="128" y="15"/>
                  </a:cubicBezTo>
                  <a:cubicBezTo>
                    <a:pt x="116" y="5"/>
                    <a:pt x="103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1808273" y="939541"/>
              <a:ext cx="53810" cy="42690"/>
            </a:xfrm>
            <a:custGeom>
              <a:avLst/>
              <a:gdLst/>
              <a:ahLst/>
              <a:cxnLst/>
              <a:rect l="l" t="t" r="r" b="b"/>
              <a:pathLst>
                <a:path w="1713" h="1359" extrusionOk="0">
                  <a:moveTo>
                    <a:pt x="1607" y="1"/>
                  </a:moveTo>
                  <a:cubicBezTo>
                    <a:pt x="1596" y="1"/>
                    <a:pt x="1585" y="3"/>
                    <a:pt x="1573" y="9"/>
                  </a:cubicBezTo>
                  <a:cubicBezTo>
                    <a:pt x="976" y="291"/>
                    <a:pt x="448" y="712"/>
                    <a:pt x="41" y="1236"/>
                  </a:cubicBezTo>
                  <a:cubicBezTo>
                    <a:pt x="1" y="1289"/>
                    <a:pt x="48" y="1359"/>
                    <a:pt x="97" y="1359"/>
                  </a:cubicBezTo>
                  <a:cubicBezTo>
                    <a:pt x="113" y="1359"/>
                    <a:pt x="129" y="1351"/>
                    <a:pt x="143" y="1334"/>
                  </a:cubicBezTo>
                  <a:cubicBezTo>
                    <a:pt x="540" y="818"/>
                    <a:pt x="1056" y="407"/>
                    <a:pt x="1643" y="129"/>
                  </a:cubicBezTo>
                  <a:cubicBezTo>
                    <a:pt x="1713" y="96"/>
                    <a:pt x="1671" y="1"/>
                    <a:pt x="1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1826870" y="968032"/>
              <a:ext cx="54312" cy="41747"/>
            </a:xfrm>
            <a:custGeom>
              <a:avLst/>
              <a:gdLst/>
              <a:ahLst/>
              <a:cxnLst/>
              <a:rect l="l" t="t" r="r" b="b"/>
              <a:pathLst>
                <a:path w="1729" h="1329" extrusionOk="0">
                  <a:moveTo>
                    <a:pt x="1622" y="1"/>
                  </a:moveTo>
                  <a:cubicBezTo>
                    <a:pt x="1611" y="1"/>
                    <a:pt x="1600" y="3"/>
                    <a:pt x="1589" y="9"/>
                  </a:cubicBezTo>
                  <a:cubicBezTo>
                    <a:pt x="1009" y="315"/>
                    <a:pt x="486" y="719"/>
                    <a:pt x="46" y="1208"/>
                  </a:cubicBezTo>
                  <a:cubicBezTo>
                    <a:pt x="0" y="1259"/>
                    <a:pt x="47" y="1328"/>
                    <a:pt x="100" y="1328"/>
                  </a:cubicBezTo>
                  <a:cubicBezTo>
                    <a:pt x="116" y="1328"/>
                    <a:pt x="133" y="1322"/>
                    <a:pt x="148" y="1306"/>
                  </a:cubicBezTo>
                  <a:cubicBezTo>
                    <a:pt x="577" y="828"/>
                    <a:pt x="1087" y="427"/>
                    <a:pt x="1659" y="132"/>
                  </a:cubicBezTo>
                  <a:cubicBezTo>
                    <a:pt x="1729" y="96"/>
                    <a:pt x="1684" y="1"/>
                    <a:pt x="1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1838115" y="1003339"/>
              <a:ext cx="47904" cy="34585"/>
            </a:xfrm>
            <a:custGeom>
              <a:avLst/>
              <a:gdLst/>
              <a:ahLst/>
              <a:cxnLst/>
              <a:rect l="l" t="t" r="r" b="b"/>
              <a:pathLst>
                <a:path w="1525" h="1101" extrusionOk="0">
                  <a:moveTo>
                    <a:pt x="1432" y="0"/>
                  </a:moveTo>
                  <a:cubicBezTo>
                    <a:pt x="1421" y="0"/>
                    <a:pt x="1409" y="4"/>
                    <a:pt x="1396" y="13"/>
                  </a:cubicBezTo>
                  <a:cubicBezTo>
                    <a:pt x="1284" y="98"/>
                    <a:pt x="1147" y="147"/>
                    <a:pt x="1024" y="214"/>
                  </a:cubicBezTo>
                  <a:cubicBezTo>
                    <a:pt x="901" y="277"/>
                    <a:pt x="781" y="351"/>
                    <a:pt x="665" y="432"/>
                  </a:cubicBezTo>
                  <a:cubicBezTo>
                    <a:pt x="440" y="590"/>
                    <a:pt x="229" y="773"/>
                    <a:pt x="47" y="980"/>
                  </a:cubicBezTo>
                  <a:cubicBezTo>
                    <a:pt x="1" y="1031"/>
                    <a:pt x="48" y="1101"/>
                    <a:pt x="99" y="1101"/>
                  </a:cubicBezTo>
                  <a:cubicBezTo>
                    <a:pt x="115" y="1101"/>
                    <a:pt x="131" y="1094"/>
                    <a:pt x="145" y="1078"/>
                  </a:cubicBezTo>
                  <a:cubicBezTo>
                    <a:pt x="328" y="875"/>
                    <a:pt x="532" y="692"/>
                    <a:pt x="757" y="537"/>
                  </a:cubicBezTo>
                  <a:cubicBezTo>
                    <a:pt x="866" y="463"/>
                    <a:pt x="978" y="397"/>
                    <a:pt x="1094" y="333"/>
                  </a:cubicBezTo>
                  <a:cubicBezTo>
                    <a:pt x="1217" y="270"/>
                    <a:pt x="1354" y="221"/>
                    <a:pt x="1467" y="136"/>
                  </a:cubicBezTo>
                  <a:cubicBezTo>
                    <a:pt x="1525" y="90"/>
                    <a:pt x="1487" y="0"/>
                    <a:pt x="1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1921924" y="754364"/>
              <a:ext cx="26198" cy="35904"/>
            </a:xfrm>
            <a:custGeom>
              <a:avLst/>
              <a:gdLst/>
              <a:ahLst/>
              <a:cxnLst/>
              <a:rect l="l" t="t" r="r" b="b"/>
              <a:pathLst>
                <a:path w="834" h="1143" extrusionOk="0">
                  <a:moveTo>
                    <a:pt x="447" y="696"/>
                  </a:moveTo>
                  <a:cubicBezTo>
                    <a:pt x="447" y="696"/>
                    <a:pt x="447" y="696"/>
                    <a:pt x="447" y="696"/>
                  </a:cubicBezTo>
                  <a:lnTo>
                    <a:pt x="447" y="696"/>
                  </a:lnTo>
                  <a:cubicBezTo>
                    <a:pt x="447" y="696"/>
                    <a:pt x="447" y="696"/>
                    <a:pt x="447" y="696"/>
                  </a:cubicBezTo>
                  <a:close/>
                  <a:moveTo>
                    <a:pt x="648" y="926"/>
                  </a:moveTo>
                  <a:cubicBezTo>
                    <a:pt x="648" y="926"/>
                    <a:pt x="648" y="927"/>
                    <a:pt x="647" y="928"/>
                  </a:cubicBezTo>
                  <a:cubicBezTo>
                    <a:pt x="647" y="928"/>
                    <a:pt x="647" y="928"/>
                    <a:pt x="647" y="928"/>
                  </a:cubicBezTo>
                  <a:lnTo>
                    <a:pt x="647" y="928"/>
                  </a:lnTo>
                  <a:cubicBezTo>
                    <a:pt x="647" y="927"/>
                    <a:pt x="648" y="927"/>
                    <a:pt x="648" y="926"/>
                  </a:cubicBezTo>
                  <a:close/>
                  <a:moveTo>
                    <a:pt x="333" y="1"/>
                  </a:moveTo>
                  <a:cubicBezTo>
                    <a:pt x="325" y="1"/>
                    <a:pt x="316" y="3"/>
                    <a:pt x="306" y="7"/>
                  </a:cubicBezTo>
                  <a:cubicBezTo>
                    <a:pt x="173" y="59"/>
                    <a:pt x="1" y="186"/>
                    <a:pt x="4" y="348"/>
                  </a:cubicBezTo>
                  <a:cubicBezTo>
                    <a:pt x="8" y="453"/>
                    <a:pt x="91" y="486"/>
                    <a:pt x="187" y="486"/>
                  </a:cubicBezTo>
                  <a:cubicBezTo>
                    <a:pt x="203" y="486"/>
                    <a:pt x="219" y="485"/>
                    <a:pt x="235" y="483"/>
                  </a:cubicBezTo>
                  <a:lnTo>
                    <a:pt x="235" y="483"/>
                  </a:lnTo>
                  <a:cubicBezTo>
                    <a:pt x="212" y="527"/>
                    <a:pt x="197" y="573"/>
                    <a:pt x="197" y="618"/>
                  </a:cubicBezTo>
                  <a:cubicBezTo>
                    <a:pt x="197" y="671"/>
                    <a:pt x="233" y="717"/>
                    <a:pt x="282" y="734"/>
                  </a:cubicBezTo>
                  <a:cubicBezTo>
                    <a:pt x="293" y="738"/>
                    <a:pt x="304" y="741"/>
                    <a:pt x="315" y="742"/>
                  </a:cubicBezTo>
                  <a:lnTo>
                    <a:pt x="315" y="742"/>
                  </a:lnTo>
                  <a:cubicBezTo>
                    <a:pt x="322" y="764"/>
                    <a:pt x="333" y="784"/>
                    <a:pt x="349" y="801"/>
                  </a:cubicBezTo>
                  <a:cubicBezTo>
                    <a:pt x="386" y="838"/>
                    <a:pt x="434" y="852"/>
                    <a:pt x="484" y="852"/>
                  </a:cubicBezTo>
                  <a:cubicBezTo>
                    <a:pt x="502" y="852"/>
                    <a:pt x="520" y="850"/>
                    <a:pt x="538" y="847"/>
                  </a:cubicBezTo>
                  <a:lnTo>
                    <a:pt x="538" y="847"/>
                  </a:lnTo>
                  <a:cubicBezTo>
                    <a:pt x="550" y="866"/>
                    <a:pt x="566" y="884"/>
                    <a:pt x="584" y="899"/>
                  </a:cubicBezTo>
                  <a:cubicBezTo>
                    <a:pt x="598" y="906"/>
                    <a:pt x="609" y="914"/>
                    <a:pt x="623" y="921"/>
                  </a:cubicBezTo>
                  <a:cubicBezTo>
                    <a:pt x="629" y="924"/>
                    <a:pt x="635" y="929"/>
                    <a:pt x="641" y="933"/>
                  </a:cubicBezTo>
                  <a:lnTo>
                    <a:pt x="641" y="933"/>
                  </a:lnTo>
                  <a:cubicBezTo>
                    <a:pt x="625" y="949"/>
                    <a:pt x="608" y="986"/>
                    <a:pt x="605" y="998"/>
                  </a:cubicBezTo>
                  <a:cubicBezTo>
                    <a:pt x="598" y="1026"/>
                    <a:pt x="598" y="1061"/>
                    <a:pt x="616" y="1086"/>
                  </a:cubicBezTo>
                  <a:cubicBezTo>
                    <a:pt x="636" y="1122"/>
                    <a:pt x="675" y="1143"/>
                    <a:pt x="715" y="1143"/>
                  </a:cubicBezTo>
                  <a:cubicBezTo>
                    <a:pt x="736" y="1143"/>
                    <a:pt x="758" y="1137"/>
                    <a:pt x="777" y="1124"/>
                  </a:cubicBezTo>
                  <a:cubicBezTo>
                    <a:pt x="834" y="1091"/>
                    <a:pt x="812" y="1019"/>
                    <a:pt x="766" y="1000"/>
                  </a:cubicBezTo>
                  <a:lnTo>
                    <a:pt x="766" y="1000"/>
                  </a:lnTo>
                  <a:cubicBezTo>
                    <a:pt x="766" y="999"/>
                    <a:pt x="767" y="998"/>
                    <a:pt x="767" y="998"/>
                  </a:cubicBezTo>
                  <a:cubicBezTo>
                    <a:pt x="784" y="970"/>
                    <a:pt x="791" y="935"/>
                    <a:pt x="784" y="903"/>
                  </a:cubicBezTo>
                  <a:cubicBezTo>
                    <a:pt x="774" y="875"/>
                    <a:pt x="756" y="847"/>
                    <a:pt x="732" y="829"/>
                  </a:cubicBezTo>
                  <a:cubicBezTo>
                    <a:pt x="721" y="819"/>
                    <a:pt x="707" y="808"/>
                    <a:pt x="693" y="801"/>
                  </a:cubicBezTo>
                  <a:cubicBezTo>
                    <a:pt x="688" y="799"/>
                    <a:pt x="682" y="795"/>
                    <a:pt x="676" y="791"/>
                  </a:cubicBezTo>
                  <a:lnTo>
                    <a:pt x="676" y="791"/>
                  </a:lnTo>
                  <a:cubicBezTo>
                    <a:pt x="710" y="749"/>
                    <a:pt x="687" y="679"/>
                    <a:pt x="628" y="679"/>
                  </a:cubicBezTo>
                  <a:cubicBezTo>
                    <a:pt x="622" y="679"/>
                    <a:pt x="616" y="680"/>
                    <a:pt x="609" y="682"/>
                  </a:cubicBezTo>
                  <a:cubicBezTo>
                    <a:pt x="599" y="684"/>
                    <a:pt x="591" y="687"/>
                    <a:pt x="583" y="691"/>
                  </a:cubicBezTo>
                  <a:lnTo>
                    <a:pt x="583" y="691"/>
                  </a:lnTo>
                  <a:cubicBezTo>
                    <a:pt x="555" y="701"/>
                    <a:pt x="525" y="711"/>
                    <a:pt x="496" y="711"/>
                  </a:cubicBezTo>
                  <a:cubicBezTo>
                    <a:pt x="490" y="711"/>
                    <a:pt x="484" y="711"/>
                    <a:pt x="479" y="710"/>
                  </a:cubicBezTo>
                  <a:cubicBezTo>
                    <a:pt x="470" y="710"/>
                    <a:pt x="458" y="704"/>
                    <a:pt x="450" y="701"/>
                  </a:cubicBezTo>
                  <a:lnTo>
                    <a:pt x="450" y="701"/>
                  </a:lnTo>
                  <a:cubicBezTo>
                    <a:pt x="516" y="660"/>
                    <a:pt x="472" y="573"/>
                    <a:pt x="408" y="573"/>
                  </a:cubicBezTo>
                  <a:cubicBezTo>
                    <a:pt x="398" y="573"/>
                    <a:pt x="387" y="575"/>
                    <a:pt x="377" y="580"/>
                  </a:cubicBezTo>
                  <a:cubicBezTo>
                    <a:pt x="375" y="580"/>
                    <a:pt x="374" y="581"/>
                    <a:pt x="373" y="581"/>
                  </a:cubicBezTo>
                  <a:lnTo>
                    <a:pt x="373" y="581"/>
                  </a:lnTo>
                  <a:cubicBezTo>
                    <a:pt x="366" y="585"/>
                    <a:pt x="353" y="591"/>
                    <a:pt x="344" y="597"/>
                  </a:cubicBezTo>
                  <a:lnTo>
                    <a:pt x="344" y="597"/>
                  </a:lnTo>
                  <a:cubicBezTo>
                    <a:pt x="344" y="593"/>
                    <a:pt x="345" y="590"/>
                    <a:pt x="345" y="587"/>
                  </a:cubicBezTo>
                  <a:cubicBezTo>
                    <a:pt x="352" y="576"/>
                    <a:pt x="356" y="566"/>
                    <a:pt x="359" y="555"/>
                  </a:cubicBezTo>
                  <a:cubicBezTo>
                    <a:pt x="384" y="502"/>
                    <a:pt x="415" y="460"/>
                    <a:pt x="458" y="418"/>
                  </a:cubicBezTo>
                  <a:cubicBezTo>
                    <a:pt x="508" y="367"/>
                    <a:pt x="461" y="302"/>
                    <a:pt x="404" y="302"/>
                  </a:cubicBezTo>
                  <a:cubicBezTo>
                    <a:pt x="394" y="302"/>
                    <a:pt x="384" y="304"/>
                    <a:pt x="373" y="309"/>
                  </a:cubicBezTo>
                  <a:cubicBezTo>
                    <a:pt x="320" y="334"/>
                    <a:pt x="268" y="344"/>
                    <a:pt x="212" y="344"/>
                  </a:cubicBezTo>
                  <a:cubicBezTo>
                    <a:pt x="201" y="344"/>
                    <a:pt x="186" y="346"/>
                    <a:pt x="171" y="346"/>
                  </a:cubicBezTo>
                  <a:cubicBezTo>
                    <a:pt x="161" y="346"/>
                    <a:pt x="151" y="345"/>
                    <a:pt x="145" y="341"/>
                  </a:cubicBezTo>
                  <a:lnTo>
                    <a:pt x="145" y="341"/>
                  </a:lnTo>
                  <a:cubicBezTo>
                    <a:pt x="145" y="341"/>
                    <a:pt x="145" y="341"/>
                    <a:pt x="145" y="341"/>
                  </a:cubicBezTo>
                  <a:cubicBezTo>
                    <a:pt x="145" y="334"/>
                    <a:pt x="148" y="323"/>
                    <a:pt x="152" y="316"/>
                  </a:cubicBezTo>
                  <a:cubicBezTo>
                    <a:pt x="183" y="235"/>
                    <a:pt x="268" y="172"/>
                    <a:pt x="345" y="140"/>
                  </a:cubicBezTo>
                  <a:cubicBezTo>
                    <a:pt x="417" y="112"/>
                    <a:pt x="397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1947431" y="790834"/>
              <a:ext cx="11843" cy="14732"/>
            </a:xfrm>
            <a:custGeom>
              <a:avLst/>
              <a:gdLst/>
              <a:ahLst/>
              <a:cxnLst/>
              <a:rect l="l" t="t" r="r" b="b"/>
              <a:pathLst>
                <a:path w="377" h="469" extrusionOk="0">
                  <a:moveTo>
                    <a:pt x="276" y="262"/>
                  </a:moveTo>
                  <a:lnTo>
                    <a:pt x="276" y="262"/>
                  </a:lnTo>
                  <a:cubicBezTo>
                    <a:pt x="275" y="262"/>
                    <a:pt x="276" y="264"/>
                    <a:pt x="278" y="266"/>
                  </a:cubicBezTo>
                  <a:cubicBezTo>
                    <a:pt x="277" y="263"/>
                    <a:pt x="276" y="262"/>
                    <a:pt x="276" y="262"/>
                  </a:cubicBezTo>
                  <a:close/>
                  <a:moveTo>
                    <a:pt x="76" y="1"/>
                  </a:moveTo>
                  <a:cubicBezTo>
                    <a:pt x="64" y="1"/>
                    <a:pt x="52" y="3"/>
                    <a:pt x="43" y="9"/>
                  </a:cubicBezTo>
                  <a:cubicBezTo>
                    <a:pt x="8" y="34"/>
                    <a:pt x="1" y="69"/>
                    <a:pt x="18" y="104"/>
                  </a:cubicBezTo>
                  <a:cubicBezTo>
                    <a:pt x="74" y="231"/>
                    <a:pt x="155" y="346"/>
                    <a:pt x="250" y="448"/>
                  </a:cubicBezTo>
                  <a:cubicBezTo>
                    <a:pt x="263" y="461"/>
                    <a:pt x="282" y="468"/>
                    <a:pt x="301" y="468"/>
                  </a:cubicBezTo>
                  <a:cubicBezTo>
                    <a:pt x="319" y="468"/>
                    <a:pt x="337" y="462"/>
                    <a:pt x="349" y="448"/>
                  </a:cubicBezTo>
                  <a:cubicBezTo>
                    <a:pt x="377" y="420"/>
                    <a:pt x="377" y="378"/>
                    <a:pt x="349" y="350"/>
                  </a:cubicBezTo>
                  <a:cubicBezTo>
                    <a:pt x="327" y="325"/>
                    <a:pt x="306" y="301"/>
                    <a:pt x="285" y="276"/>
                  </a:cubicBezTo>
                  <a:cubicBezTo>
                    <a:pt x="282" y="273"/>
                    <a:pt x="278" y="269"/>
                    <a:pt x="278" y="266"/>
                  </a:cubicBezTo>
                  <a:cubicBezTo>
                    <a:pt x="271" y="259"/>
                    <a:pt x="268" y="252"/>
                    <a:pt x="264" y="245"/>
                  </a:cubicBezTo>
                  <a:cubicBezTo>
                    <a:pt x="254" y="231"/>
                    <a:pt x="243" y="220"/>
                    <a:pt x="236" y="206"/>
                  </a:cubicBezTo>
                  <a:cubicBezTo>
                    <a:pt x="197" y="150"/>
                    <a:pt x="166" y="93"/>
                    <a:pt x="138" y="34"/>
                  </a:cubicBezTo>
                  <a:cubicBezTo>
                    <a:pt x="128" y="12"/>
                    <a:pt x="10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1856837" y="851209"/>
              <a:ext cx="64113" cy="39203"/>
            </a:xfrm>
            <a:custGeom>
              <a:avLst/>
              <a:gdLst/>
              <a:ahLst/>
              <a:cxnLst/>
              <a:rect l="l" t="t" r="r" b="b"/>
              <a:pathLst>
                <a:path w="2041" h="1248" extrusionOk="0">
                  <a:moveTo>
                    <a:pt x="1937" y="1"/>
                  </a:moveTo>
                  <a:cubicBezTo>
                    <a:pt x="1926" y="1"/>
                    <a:pt x="1915" y="3"/>
                    <a:pt x="1904" y="10"/>
                  </a:cubicBezTo>
                  <a:cubicBezTo>
                    <a:pt x="1278" y="358"/>
                    <a:pt x="667" y="727"/>
                    <a:pt x="66" y="1113"/>
                  </a:cubicBezTo>
                  <a:cubicBezTo>
                    <a:pt x="1" y="1155"/>
                    <a:pt x="40" y="1248"/>
                    <a:pt x="100" y="1248"/>
                  </a:cubicBezTo>
                  <a:cubicBezTo>
                    <a:pt x="111" y="1248"/>
                    <a:pt x="124" y="1244"/>
                    <a:pt x="136" y="1236"/>
                  </a:cubicBezTo>
                  <a:cubicBezTo>
                    <a:pt x="737" y="846"/>
                    <a:pt x="1349" y="481"/>
                    <a:pt x="1974" y="133"/>
                  </a:cubicBezTo>
                  <a:cubicBezTo>
                    <a:pt x="2040" y="94"/>
                    <a:pt x="1999" y="1"/>
                    <a:pt x="1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1870533" y="863836"/>
              <a:ext cx="52899" cy="33863"/>
            </a:xfrm>
            <a:custGeom>
              <a:avLst/>
              <a:gdLst/>
              <a:ahLst/>
              <a:cxnLst/>
              <a:rect l="l" t="t" r="r" b="b"/>
              <a:pathLst>
                <a:path w="1684" h="1078" extrusionOk="0">
                  <a:moveTo>
                    <a:pt x="1586" y="0"/>
                  </a:moveTo>
                  <a:cubicBezTo>
                    <a:pt x="1574" y="0"/>
                    <a:pt x="1562" y="4"/>
                    <a:pt x="1549" y="12"/>
                  </a:cubicBezTo>
                  <a:cubicBezTo>
                    <a:pt x="1053" y="321"/>
                    <a:pt x="561" y="634"/>
                    <a:pt x="66" y="947"/>
                  </a:cubicBezTo>
                  <a:cubicBezTo>
                    <a:pt x="1" y="985"/>
                    <a:pt x="40" y="1078"/>
                    <a:pt x="99" y="1078"/>
                  </a:cubicBezTo>
                  <a:cubicBezTo>
                    <a:pt x="111" y="1078"/>
                    <a:pt x="123" y="1074"/>
                    <a:pt x="136" y="1066"/>
                  </a:cubicBezTo>
                  <a:cubicBezTo>
                    <a:pt x="631" y="753"/>
                    <a:pt x="1124" y="444"/>
                    <a:pt x="1619" y="131"/>
                  </a:cubicBezTo>
                  <a:cubicBezTo>
                    <a:pt x="1684" y="90"/>
                    <a:pt x="1645" y="0"/>
                    <a:pt x="1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1749249" y="754992"/>
              <a:ext cx="61977" cy="98510"/>
            </a:xfrm>
            <a:custGeom>
              <a:avLst/>
              <a:gdLst/>
              <a:ahLst/>
              <a:cxnLst/>
              <a:rect l="l" t="t" r="r" b="b"/>
              <a:pathLst>
                <a:path w="1973" h="3136" extrusionOk="0">
                  <a:moveTo>
                    <a:pt x="345" y="1"/>
                  </a:moveTo>
                  <a:lnTo>
                    <a:pt x="1" y="3136"/>
                  </a:lnTo>
                  <a:lnTo>
                    <a:pt x="1972" y="1860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2042862" y="1301413"/>
              <a:ext cx="28083" cy="17120"/>
            </a:xfrm>
            <a:custGeom>
              <a:avLst/>
              <a:gdLst/>
              <a:ahLst/>
              <a:cxnLst/>
              <a:rect l="l" t="t" r="r" b="b"/>
              <a:pathLst>
                <a:path w="894" h="545" extrusionOk="0">
                  <a:moveTo>
                    <a:pt x="794" y="0"/>
                  </a:moveTo>
                  <a:cubicBezTo>
                    <a:pt x="782" y="0"/>
                    <a:pt x="770" y="3"/>
                    <a:pt x="758" y="11"/>
                  </a:cubicBezTo>
                  <a:cubicBezTo>
                    <a:pt x="526" y="144"/>
                    <a:pt x="298" y="278"/>
                    <a:pt x="66" y="411"/>
                  </a:cubicBezTo>
                  <a:cubicBezTo>
                    <a:pt x="0" y="450"/>
                    <a:pt x="41" y="544"/>
                    <a:pt x="102" y="544"/>
                  </a:cubicBezTo>
                  <a:cubicBezTo>
                    <a:pt x="113" y="544"/>
                    <a:pt x="125" y="541"/>
                    <a:pt x="136" y="534"/>
                  </a:cubicBezTo>
                  <a:cubicBezTo>
                    <a:pt x="368" y="397"/>
                    <a:pt x="597" y="264"/>
                    <a:pt x="829" y="130"/>
                  </a:cubicBezTo>
                  <a:cubicBezTo>
                    <a:pt x="894" y="92"/>
                    <a:pt x="854" y="0"/>
                    <a:pt x="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2006486" y="1168381"/>
              <a:ext cx="22020" cy="129671"/>
            </a:xfrm>
            <a:custGeom>
              <a:avLst/>
              <a:gdLst/>
              <a:ahLst/>
              <a:cxnLst/>
              <a:rect l="l" t="t" r="r" b="b"/>
              <a:pathLst>
                <a:path w="701" h="4128" extrusionOk="0">
                  <a:moveTo>
                    <a:pt x="68" y="1"/>
                  </a:moveTo>
                  <a:cubicBezTo>
                    <a:pt x="33" y="1"/>
                    <a:pt x="1" y="23"/>
                    <a:pt x="4" y="67"/>
                  </a:cubicBezTo>
                  <a:cubicBezTo>
                    <a:pt x="113" y="1413"/>
                    <a:pt x="296" y="2752"/>
                    <a:pt x="553" y="4077"/>
                  </a:cubicBezTo>
                  <a:cubicBezTo>
                    <a:pt x="560" y="4112"/>
                    <a:pt x="586" y="4128"/>
                    <a:pt x="614" y="4128"/>
                  </a:cubicBezTo>
                  <a:cubicBezTo>
                    <a:pt x="656" y="4128"/>
                    <a:pt x="700" y="4094"/>
                    <a:pt x="690" y="4042"/>
                  </a:cubicBezTo>
                  <a:cubicBezTo>
                    <a:pt x="437" y="2727"/>
                    <a:pt x="254" y="1402"/>
                    <a:pt x="145" y="67"/>
                  </a:cubicBezTo>
                  <a:cubicBezTo>
                    <a:pt x="140" y="23"/>
                    <a:pt x="103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2023512" y="1294250"/>
              <a:ext cx="16146" cy="12439"/>
            </a:xfrm>
            <a:custGeom>
              <a:avLst/>
              <a:gdLst/>
              <a:ahLst/>
              <a:cxnLst/>
              <a:rect l="l" t="t" r="r" b="b"/>
              <a:pathLst>
                <a:path w="514" h="396" extrusionOk="0">
                  <a:moveTo>
                    <a:pt x="78" y="1"/>
                  </a:moveTo>
                  <a:cubicBezTo>
                    <a:pt x="47" y="1"/>
                    <a:pt x="16" y="23"/>
                    <a:pt x="7" y="52"/>
                  </a:cubicBezTo>
                  <a:cubicBezTo>
                    <a:pt x="0" y="91"/>
                    <a:pt x="21" y="126"/>
                    <a:pt x="56" y="140"/>
                  </a:cubicBezTo>
                  <a:cubicBezTo>
                    <a:pt x="74" y="144"/>
                    <a:pt x="92" y="151"/>
                    <a:pt x="109" y="158"/>
                  </a:cubicBezTo>
                  <a:cubicBezTo>
                    <a:pt x="116" y="161"/>
                    <a:pt x="116" y="161"/>
                    <a:pt x="120" y="165"/>
                  </a:cubicBezTo>
                  <a:cubicBezTo>
                    <a:pt x="130" y="168"/>
                    <a:pt x="137" y="172"/>
                    <a:pt x="144" y="175"/>
                  </a:cubicBezTo>
                  <a:cubicBezTo>
                    <a:pt x="179" y="193"/>
                    <a:pt x="211" y="210"/>
                    <a:pt x="239" y="232"/>
                  </a:cubicBezTo>
                  <a:cubicBezTo>
                    <a:pt x="246" y="235"/>
                    <a:pt x="253" y="242"/>
                    <a:pt x="260" y="246"/>
                  </a:cubicBezTo>
                  <a:cubicBezTo>
                    <a:pt x="264" y="249"/>
                    <a:pt x="267" y="253"/>
                    <a:pt x="271" y="256"/>
                  </a:cubicBezTo>
                  <a:cubicBezTo>
                    <a:pt x="285" y="267"/>
                    <a:pt x="299" y="281"/>
                    <a:pt x="313" y="291"/>
                  </a:cubicBezTo>
                  <a:cubicBezTo>
                    <a:pt x="341" y="319"/>
                    <a:pt x="366" y="348"/>
                    <a:pt x="387" y="376"/>
                  </a:cubicBezTo>
                  <a:cubicBezTo>
                    <a:pt x="397" y="389"/>
                    <a:pt x="415" y="395"/>
                    <a:pt x="434" y="395"/>
                  </a:cubicBezTo>
                  <a:cubicBezTo>
                    <a:pt x="454" y="395"/>
                    <a:pt x="474" y="388"/>
                    <a:pt x="485" y="376"/>
                  </a:cubicBezTo>
                  <a:cubicBezTo>
                    <a:pt x="513" y="344"/>
                    <a:pt x="510" y="305"/>
                    <a:pt x="485" y="277"/>
                  </a:cubicBezTo>
                  <a:cubicBezTo>
                    <a:pt x="387" y="147"/>
                    <a:pt x="250" y="52"/>
                    <a:pt x="95" y="3"/>
                  </a:cubicBezTo>
                  <a:cubicBezTo>
                    <a:pt x="89" y="1"/>
                    <a:pt x="84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2038024" y="1168381"/>
              <a:ext cx="20450" cy="115441"/>
            </a:xfrm>
            <a:custGeom>
              <a:avLst/>
              <a:gdLst/>
              <a:ahLst/>
              <a:cxnLst/>
              <a:rect l="l" t="t" r="r" b="b"/>
              <a:pathLst>
                <a:path w="651" h="3675" extrusionOk="0">
                  <a:moveTo>
                    <a:pt x="87" y="0"/>
                  </a:moveTo>
                  <a:cubicBezTo>
                    <a:pt x="46" y="0"/>
                    <a:pt x="1" y="35"/>
                    <a:pt x="9" y="88"/>
                  </a:cubicBezTo>
                  <a:cubicBezTo>
                    <a:pt x="174" y="1265"/>
                    <a:pt x="340" y="2446"/>
                    <a:pt x="508" y="3623"/>
                  </a:cubicBezTo>
                  <a:cubicBezTo>
                    <a:pt x="512" y="3659"/>
                    <a:pt x="537" y="3674"/>
                    <a:pt x="564" y="3674"/>
                  </a:cubicBezTo>
                  <a:cubicBezTo>
                    <a:pt x="604" y="3674"/>
                    <a:pt x="650" y="3640"/>
                    <a:pt x="642" y="3585"/>
                  </a:cubicBezTo>
                  <a:cubicBezTo>
                    <a:pt x="477" y="2407"/>
                    <a:pt x="308" y="1230"/>
                    <a:pt x="143" y="53"/>
                  </a:cubicBezTo>
                  <a:cubicBezTo>
                    <a:pt x="138" y="16"/>
                    <a:pt x="114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1792347" y="1958028"/>
              <a:ext cx="58333" cy="23811"/>
            </a:xfrm>
            <a:custGeom>
              <a:avLst/>
              <a:gdLst/>
              <a:ahLst/>
              <a:cxnLst/>
              <a:rect l="l" t="t" r="r" b="b"/>
              <a:pathLst>
                <a:path w="1857" h="758" extrusionOk="0">
                  <a:moveTo>
                    <a:pt x="1751" y="1"/>
                  </a:moveTo>
                  <a:cubicBezTo>
                    <a:pt x="1746" y="1"/>
                    <a:pt x="1741" y="1"/>
                    <a:pt x="1736" y="2"/>
                  </a:cubicBezTo>
                  <a:cubicBezTo>
                    <a:pt x="1149" y="118"/>
                    <a:pt x="586" y="329"/>
                    <a:pt x="66" y="628"/>
                  </a:cubicBezTo>
                  <a:cubicBezTo>
                    <a:pt x="1" y="664"/>
                    <a:pt x="41" y="758"/>
                    <a:pt x="102" y="758"/>
                  </a:cubicBezTo>
                  <a:cubicBezTo>
                    <a:pt x="113" y="758"/>
                    <a:pt x="125" y="755"/>
                    <a:pt x="136" y="748"/>
                  </a:cubicBezTo>
                  <a:cubicBezTo>
                    <a:pt x="646" y="456"/>
                    <a:pt x="1198" y="252"/>
                    <a:pt x="1774" y="136"/>
                  </a:cubicBezTo>
                  <a:cubicBezTo>
                    <a:pt x="1857" y="120"/>
                    <a:pt x="1828" y="1"/>
                    <a:pt x="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1781730" y="1983472"/>
              <a:ext cx="7979" cy="11466"/>
            </a:xfrm>
            <a:custGeom>
              <a:avLst/>
              <a:gdLst/>
              <a:ahLst/>
              <a:cxnLst/>
              <a:rect l="l" t="t" r="r" b="b"/>
              <a:pathLst>
                <a:path w="254" h="365" extrusionOk="0">
                  <a:moveTo>
                    <a:pt x="184" y="1"/>
                  </a:moveTo>
                  <a:cubicBezTo>
                    <a:pt x="178" y="1"/>
                    <a:pt x="171" y="2"/>
                    <a:pt x="165" y="4"/>
                  </a:cubicBezTo>
                  <a:cubicBezTo>
                    <a:pt x="144" y="8"/>
                    <a:pt x="134" y="18"/>
                    <a:pt x="123" y="36"/>
                  </a:cubicBezTo>
                  <a:cubicBezTo>
                    <a:pt x="70" y="106"/>
                    <a:pt x="32" y="191"/>
                    <a:pt x="11" y="275"/>
                  </a:cubicBezTo>
                  <a:cubicBezTo>
                    <a:pt x="0" y="310"/>
                    <a:pt x="21" y="352"/>
                    <a:pt x="60" y="363"/>
                  </a:cubicBezTo>
                  <a:cubicBezTo>
                    <a:pt x="65" y="364"/>
                    <a:pt x="70" y="364"/>
                    <a:pt x="75" y="364"/>
                  </a:cubicBezTo>
                  <a:cubicBezTo>
                    <a:pt x="105" y="364"/>
                    <a:pt x="135" y="347"/>
                    <a:pt x="144" y="314"/>
                  </a:cubicBezTo>
                  <a:cubicBezTo>
                    <a:pt x="153" y="286"/>
                    <a:pt x="162" y="259"/>
                    <a:pt x="172" y="231"/>
                  </a:cubicBezTo>
                  <a:lnTo>
                    <a:pt x="172" y="231"/>
                  </a:lnTo>
                  <a:cubicBezTo>
                    <a:pt x="171" y="233"/>
                    <a:pt x="170" y="234"/>
                    <a:pt x="169" y="236"/>
                  </a:cubicBezTo>
                  <a:cubicBezTo>
                    <a:pt x="170" y="233"/>
                    <a:pt x="171" y="230"/>
                    <a:pt x="173" y="228"/>
                  </a:cubicBezTo>
                  <a:lnTo>
                    <a:pt x="173" y="228"/>
                  </a:lnTo>
                  <a:cubicBezTo>
                    <a:pt x="172" y="229"/>
                    <a:pt x="172" y="230"/>
                    <a:pt x="172" y="231"/>
                  </a:cubicBezTo>
                  <a:lnTo>
                    <a:pt x="172" y="231"/>
                  </a:lnTo>
                  <a:cubicBezTo>
                    <a:pt x="173" y="228"/>
                    <a:pt x="175" y="225"/>
                    <a:pt x="175" y="222"/>
                  </a:cubicBezTo>
                  <a:lnTo>
                    <a:pt x="175" y="222"/>
                  </a:lnTo>
                  <a:cubicBezTo>
                    <a:pt x="175" y="224"/>
                    <a:pt x="174" y="226"/>
                    <a:pt x="173" y="228"/>
                  </a:cubicBezTo>
                  <a:lnTo>
                    <a:pt x="173" y="228"/>
                  </a:lnTo>
                  <a:cubicBezTo>
                    <a:pt x="174" y="225"/>
                    <a:pt x="175" y="222"/>
                    <a:pt x="176" y="219"/>
                  </a:cubicBezTo>
                  <a:lnTo>
                    <a:pt x="176" y="219"/>
                  </a:lnTo>
                  <a:cubicBezTo>
                    <a:pt x="176" y="220"/>
                    <a:pt x="176" y="221"/>
                    <a:pt x="175" y="222"/>
                  </a:cubicBezTo>
                  <a:lnTo>
                    <a:pt x="175" y="222"/>
                  </a:lnTo>
                  <a:cubicBezTo>
                    <a:pt x="195" y="181"/>
                    <a:pt x="217" y="141"/>
                    <a:pt x="243" y="106"/>
                  </a:cubicBezTo>
                  <a:cubicBezTo>
                    <a:pt x="253" y="92"/>
                    <a:pt x="253" y="68"/>
                    <a:pt x="250" y="54"/>
                  </a:cubicBezTo>
                  <a:cubicBezTo>
                    <a:pt x="246" y="36"/>
                    <a:pt x="232" y="18"/>
                    <a:pt x="218" y="11"/>
                  </a:cubicBezTo>
                  <a:cubicBezTo>
                    <a:pt x="207" y="5"/>
                    <a:pt x="19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1871758" y="1944049"/>
              <a:ext cx="63547" cy="32889"/>
            </a:xfrm>
            <a:custGeom>
              <a:avLst/>
              <a:gdLst/>
              <a:ahLst/>
              <a:cxnLst/>
              <a:rect l="l" t="t" r="r" b="b"/>
              <a:pathLst>
                <a:path w="2023" h="1047" extrusionOk="0">
                  <a:moveTo>
                    <a:pt x="1912" y="0"/>
                  </a:moveTo>
                  <a:cubicBezTo>
                    <a:pt x="1898" y="0"/>
                    <a:pt x="1882" y="5"/>
                    <a:pt x="1868" y="15"/>
                  </a:cubicBezTo>
                  <a:cubicBezTo>
                    <a:pt x="1338" y="433"/>
                    <a:pt x="701" y="672"/>
                    <a:pt x="76" y="904"/>
                  </a:cubicBezTo>
                  <a:cubicBezTo>
                    <a:pt x="0" y="936"/>
                    <a:pt x="23" y="1046"/>
                    <a:pt x="90" y="1046"/>
                  </a:cubicBezTo>
                  <a:cubicBezTo>
                    <a:pt x="97" y="1046"/>
                    <a:pt x="106" y="1045"/>
                    <a:pt x="114" y="1041"/>
                  </a:cubicBezTo>
                  <a:cubicBezTo>
                    <a:pt x="761" y="799"/>
                    <a:pt x="1418" y="549"/>
                    <a:pt x="1967" y="117"/>
                  </a:cubicBezTo>
                  <a:cubicBezTo>
                    <a:pt x="2023" y="72"/>
                    <a:pt x="1971" y="0"/>
                    <a:pt x="19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2265514" y="1940091"/>
              <a:ext cx="29685" cy="55946"/>
            </a:xfrm>
            <a:custGeom>
              <a:avLst/>
              <a:gdLst/>
              <a:ahLst/>
              <a:cxnLst/>
              <a:rect l="l" t="t" r="r" b="b"/>
              <a:pathLst>
                <a:path w="945" h="1781" extrusionOk="0">
                  <a:moveTo>
                    <a:pt x="189" y="0"/>
                  </a:moveTo>
                  <a:cubicBezTo>
                    <a:pt x="162" y="0"/>
                    <a:pt x="138" y="15"/>
                    <a:pt x="134" y="50"/>
                  </a:cubicBezTo>
                  <a:cubicBezTo>
                    <a:pt x="78" y="429"/>
                    <a:pt x="0" y="851"/>
                    <a:pt x="95" y="1231"/>
                  </a:cubicBezTo>
                  <a:cubicBezTo>
                    <a:pt x="130" y="1385"/>
                    <a:pt x="211" y="1526"/>
                    <a:pt x="345" y="1617"/>
                  </a:cubicBezTo>
                  <a:cubicBezTo>
                    <a:pt x="485" y="1716"/>
                    <a:pt x="658" y="1747"/>
                    <a:pt x="823" y="1779"/>
                  </a:cubicBezTo>
                  <a:cubicBezTo>
                    <a:pt x="827" y="1780"/>
                    <a:pt x="831" y="1780"/>
                    <a:pt x="836" y="1780"/>
                  </a:cubicBezTo>
                  <a:cubicBezTo>
                    <a:pt x="914" y="1780"/>
                    <a:pt x="945" y="1659"/>
                    <a:pt x="861" y="1642"/>
                  </a:cubicBezTo>
                  <a:cubicBezTo>
                    <a:pt x="721" y="1617"/>
                    <a:pt x="570" y="1593"/>
                    <a:pt x="447" y="1519"/>
                  </a:cubicBezTo>
                  <a:cubicBezTo>
                    <a:pt x="313" y="1435"/>
                    <a:pt x="246" y="1294"/>
                    <a:pt x="218" y="1143"/>
                  </a:cubicBezTo>
                  <a:cubicBezTo>
                    <a:pt x="151" y="802"/>
                    <a:pt x="218" y="429"/>
                    <a:pt x="267" y="88"/>
                  </a:cubicBezTo>
                  <a:cubicBezTo>
                    <a:pt x="276" y="35"/>
                    <a:pt x="229" y="0"/>
                    <a:pt x="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9"/>
            <p:cNvSpPr/>
            <p:nvPr/>
          </p:nvSpPr>
          <p:spPr>
            <a:xfrm>
              <a:off x="2315177" y="1979860"/>
              <a:ext cx="26418" cy="11214"/>
            </a:xfrm>
            <a:custGeom>
              <a:avLst/>
              <a:gdLst/>
              <a:ahLst/>
              <a:cxnLst/>
              <a:rect l="l" t="t" r="r" b="b"/>
              <a:pathLst>
                <a:path w="841" h="357" extrusionOk="0">
                  <a:moveTo>
                    <a:pt x="761" y="0"/>
                  </a:moveTo>
                  <a:cubicBezTo>
                    <a:pt x="750" y="0"/>
                    <a:pt x="739" y="2"/>
                    <a:pt x="729" y="7"/>
                  </a:cubicBezTo>
                  <a:cubicBezTo>
                    <a:pt x="514" y="109"/>
                    <a:pt x="289" y="179"/>
                    <a:pt x="57" y="221"/>
                  </a:cubicBezTo>
                  <a:cubicBezTo>
                    <a:pt x="22" y="228"/>
                    <a:pt x="1" y="274"/>
                    <a:pt x="8" y="306"/>
                  </a:cubicBezTo>
                  <a:cubicBezTo>
                    <a:pt x="20" y="341"/>
                    <a:pt x="46" y="357"/>
                    <a:pt x="77" y="357"/>
                  </a:cubicBezTo>
                  <a:cubicBezTo>
                    <a:pt x="83" y="357"/>
                    <a:pt x="90" y="356"/>
                    <a:pt x="96" y="355"/>
                  </a:cubicBezTo>
                  <a:cubicBezTo>
                    <a:pt x="338" y="313"/>
                    <a:pt x="574" y="235"/>
                    <a:pt x="799" y="130"/>
                  </a:cubicBezTo>
                  <a:cubicBezTo>
                    <a:pt x="834" y="112"/>
                    <a:pt x="841" y="63"/>
                    <a:pt x="823" y="35"/>
                  </a:cubicBezTo>
                  <a:cubicBezTo>
                    <a:pt x="809" y="11"/>
                    <a:pt x="785" y="0"/>
                    <a:pt x="7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9"/>
            <p:cNvSpPr/>
            <p:nvPr/>
          </p:nvSpPr>
          <p:spPr>
            <a:xfrm>
              <a:off x="2283639" y="1923883"/>
              <a:ext cx="47935" cy="18753"/>
            </a:xfrm>
            <a:custGeom>
              <a:avLst/>
              <a:gdLst/>
              <a:ahLst/>
              <a:cxnLst/>
              <a:rect l="l" t="t" r="r" b="b"/>
              <a:pathLst>
                <a:path w="1526" h="597" extrusionOk="0">
                  <a:moveTo>
                    <a:pt x="1331" y="0"/>
                  </a:moveTo>
                  <a:cubicBezTo>
                    <a:pt x="865" y="0"/>
                    <a:pt x="409" y="171"/>
                    <a:pt x="56" y="478"/>
                  </a:cubicBezTo>
                  <a:cubicBezTo>
                    <a:pt x="0" y="525"/>
                    <a:pt x="53" y="597"/>
                    <a:pt x="110" y="597"/>
                  </a:cubicBezTo>
                  <a:cubicBezTo>
                    <a:pt x="125" y="597"/>
                    <a:pt x="140" y="592"/>
                    <a:pt x="154" y="580"/>
                  </a:cubicBezTo>
                  <a:cubicBezTo>
                    <a:pt x="479" y="294"/>
                    <a:pt x="899" y="141"/>
                    <a:pt x="1329" y="141"/>
                  </a:cubicBezTo>
                  <a:cubicBezTo>
                    <a:pt x="1365" y="141"/>
                    <a:pt x="1401" y="142"/>
                    <a:pt x="1437" y="144"/>
                  </a:cubicBezTo>
                  <a:cubicBezTo>
                    <a:pt x="1439" y="144"/>
                    <a:pt x="1442" y="144"/>
                    <a:pt x="1444" y="144"/>
                  </a:cubicBezTo>
                  <a:cubicBezTo>
                    <a:pt x="1525" y="144"/>
                    <a:pt x="1523" y="10"/>
                    <a:pt x="1437" y="3"/>
                  </a:cubicBezTo>
                  <a:cubicBezTo>
                    <a:pt x="1402" y="1"/>
                    <a:pt x="1366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9"/>
            <p:cNvSpPr/>
            <p:nvPr/>
          </p:nvSpPr>
          <p:spPr>
            <a:xfrm>
              <a:off x="2285429" y="1907642"/>
              <a:ext cx="42815" cy="13225"/>
            </a:xfrm>
            <a:custGeom>
              <a:avLst/>
              <a:gdLst/>
              <a:ahLst/>
              <a:cxnLst/>
              <a:rect l="l" t="t" r="r" b="b"/>
              <a:pathLst>
                <a:path w="1363" h="421" extrusionOk="0">
                  <a:moveTo>
                    <a:pt x="1254" y="0"/>
                  </a:moveTo>
                  <a:cubicBezTo>
                    <a:pt x="839" y="0"/>
                    <a:pt x="432" y="102"/>
                    <a:pt x="69" y="292"/>
                  </a:cubicBezTo>
                  <a:cubicBezTo>
                    <a:pt x="0" y="328"/>
                    <a:pt x="41" y="420"/>
                    <a:pt x="105" y="420"/>
                  </a:cubicBezTo>
                  <a:cubicBezTo>
                    <a:pt x="116" y="420"/>
                    <a:pt x="128" y="418"/>
                    <a:pt x="140" y="411"/>
                  </a:cubicBezTo>
                  <a:cubicBezTo>
                    <a:pt x="481" y="232"/>
                    <a:pt x="863" y="141"/>
                    <a:pt x="1253" y="141"/>
                  </a:cubicBezTo>
                  <a:cubicBezTo>
                    <a:pt x="1260" y="141"/>
                    <a:pt x="1267" y="141"/>
                    <a:pt x="1275" y="141"/>
                  </a:cubicBezTo>
                  <a:cubicBezTo>
                    <a:pt x="1363" y="141"/>
                    <a:pt x="1363" y="0"/>
                    <a:pt x="1275" y="0"/>
                  </a:cubicBezTo>
                  <a:cubicBezTo>
                    <a:pt x="1268" y="0"/>
                    <a:pt x="126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9"/>
            <p:cNvSpPr/>
            <p:nvPr/>
          </p:nvSpPr>
          <p:spPr>
            <a:xfrm>
              <a:off x="1884951" y="1932333"/>
              <a:ext cx="14167" cy="18471"/>
            </a:xfrm>
            <a:custGeom>
              <a:avLst/>
              <a:gdLst/>
              <a:ahLst/>
              <a:cxnLst/>
              <a:rect l="l" t="t" r="r" b="b"/>
              <a:pathLst>
                <a:path w="451" h="588" extrusionOk="0">
                  <a:moveTo>
                    <a:pt x="74" y="1"/>
                  </a:moveTo>
                  <a:cubicBezTo>
                    <a:pt x="58" y="1"/>
                    <a:pt x="41" y="6"/>
                    <a:pt x="28" y="19"/>
                  </a:cubicBezTo>
                  <a:cubicBezTo>
                    <a:pt x="4" y="47"/>
                    <a:pt x="0" y="96"/>
                    <a:pt x="28" y="121"/>
                  </a:cubicBezTo>
                  <a:cubicBezTo>
                    <a:pt x="99" y="177"/>
                    <a:pt x="155" y="237"/>
                    <a:pt x="197" y="307"/>
                  </a:cubicBezTo>
                  <a:cubicBezTo>
                    <a:pt x="222" y="342"/>
                    <a:pt x="243" y="381"/>
                    <a:pt x="260" y="420"/>
                  </a:cubicBezTo>
                  <a:cubicBezTo>
                    <a:pt x="264" y="423"/>
                    <a:pt x="264" y="430"/>
                    <a:pt x="267" y="434"/>
                  </a:cubicBezTo>
                  <a:cubicBezTo>
                    <a:pt x="267" y="436"/>
                    <a:pt x="271" y="443"/>
                    <a:pt x="272" y="443"/>
                  </a:cubicBezTo>
                  <a:lnTo>
                    <a:pt x="272" y="443"/>
                  </a:lnTo>
                  <a:lnTo>
                    <a:pt x="281" y="469"/>
                  </a:lnTo>
                  <a:cubicBezTo>
                    <a:pt x="288" y="494"/>
                    <a:pt x="295" y="515"/>
                    <a:pt x="303" y="536"/>
                  </a:cubicBezTo>
                  <a:cubicBezTo>
                    <a:pt x="311" y="565"/>
                    <a:pt x="340" y="587"/>
                    <a:pt x="372" y="587"/>
                  </a:cubicBezTo>
                  <a:cubicBezTo>
                    <a:pt x="378" y="587"/>
                    <a:pt x="384" y="587"/>
                    <a:pt x="390" y="585"/>
                  </a:cubicBezTo>
                  <a:cubicBezTo>
                    <a:pt x="426" y="574"/>
                    <a:pt x="450" y="536"/>
                    <a:pt x="440" y="497"/>
                  </a:cubicBezTo>
                  <a:cubicBezTo>
                    <a:pt x="387" y="314"/>
                    <a:pt x="278" y="142"/>
                    <a:pt x="127" y="19"/>
                  </a:cubicBezTo>
                  <a:cubicBezTo>
                    <a:pt x="112" y="8"/>
                    <a:pt x="9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9"/>
            <p:cNvSpPr/>
            <p:nvPr/>
          </p:nvSpPr>
          <p:spPr>
            <a:xfrm>
              <a:off x="1869591" y="1942667"/>
              <a:ext cx="13287" cy="19319"/>
            </a:xfrm>
            <a:custGeom>
              <a:avLst/>
              <a:gdLst/>
              <a:ahLst/>
              <a:cxnLst/>
              <a:rect l="l" t="t" r="r" b="b"/>
              <a:pathLst>
                <a:path w="423" h="615" extrusionOk="0">
                  <a:moveTo>
                    <a:pt x="81" y="1"/>
                  </a:moveTo>
                  <a:cubicBezTo>
                    <a:pt x="56" y="1"/>
                    <a:pt x="30" y="15"/>
                    <a:pt x="18" y="35"/>
                  </a:cubicBezTo>
                  <a:cubicBezTo>
                    <a:pt x="1" y="70"/>
                    <a:pt x="11" y="112"/>
                    <a:pt x="43" y="133"/>
                  </a:cubicBezTo>
                  <a:cubicBezTo>
                    <a:pt x="67" y="147"/>
                    <a:pt x="71" y="151"/>
                    <a:pt x="89" y="165"/>
                  </a:cubicBezTo>
                  <a:cubicBezTo>
                    <a:pt x="106" y="179"/>
                    <a:pt x="120" y="196"/>
                    <a:pt x="138" y="214"/>
                  </a:cubicBezTo>
                  <a:cubicBezTo>
                    <a:pt x="152" y="228"/>
                    <a:pt x="166" y="242"/>
                    <a:pt x="173" y="252"/>
                  </a:cubicBezTo>
                  <a:cubicBezTo>
                    <a:pt x="187" y="274"/>
                    <a:pt x="198" y="291"/>
                    <a:pt x="212" y="312"/>
                  </a:cubicBezTo>
                  <a:cubicBezTo>
                    <a:pt x="222" y="330"/>
                    <a:pt x="229" y="347"/>
                    <a:pt x="240" y="368"/>
                  </a:cubicBezTo>
                  <a:cubicBezTo>
                    <a:pt x="239" y="366"/>
                    <a:pt x="238" y="365"/>
                    <a:pt x="238" y="365"/>
                  </a:cubicBezTo>
                  <a:lnTo>
                    <a:pt x="238" y="365"/>
                  </a:lnTo>
                  <a:cubicBezTo>
                    <a:pt x="238" y="365"/>
                    <a:pt x="240" y="370"/>
                    <a:pt x="240" y="372"/>
                  </a:cubicBezTo>
                  <a:cubicBezTo>
                    <a:pt x="243" y="379"/>
                    <a:pt x="247" y="383"/>
                    <a:pt x="247" y="390"/>
                  </a:cubicBezTo>
                  <a:cubicBezTo>
                    <a:pt x="250" y="400"/>
                    <a:pt x="254" y="411"/>
                    <a:pt x="257" y="421"/>
                  </a:cubicBezTo>
                  <a:cubicBezTo>
                    <a:pt x="264" y="442"/>
                    <a:pt x="268" y="463"/>
                    <a:pt x="275" y="488"/>
                  </a:cubicBezTo>
                  <a:cubicBezTo>
                    <a:pt x="275" y="491"/>
                    <a:pt x="275" y="495"/>
                    <a:pt x="275" y="502"/>
                  </a:cubicBezTo>
                  <a:cubicBezTo>
                    <a:pt x="276" y="504"/>
                    <a:pt x="276" y="504"/>
                    <a:pt x="276" y="504"/>
                  </a:cubicBezTo>
                  <a:cubicBezTo>
                    <a:pt x="277" y="504"/>
                    <a:pt x="276" y="501"/>
                    <a:pt x="277" y="501"/>
                  </a:cubicBezTo>
                  <a:lnTo>
                    <a:pt x="277" y="501"/>
                  </a:lnTo>
                  <a:cubicBezTo>
                    <a:pt x="277" y="501"/>
                    <a:pt x="277" y="502"/>
                    <a:pt x="278" y="506"/>
                  </a:cubicBezTo>
                  <a:cubicBezTo>
                    <a:pt x="278" y="520"/>
                    <a:pt x="278" y="530"/>
                    <a:pt x="278" y="544"/>
                  </a:cubicBezTo>
                  <a:cubicBezTo>
                    <a:pt x="282" y="579"/>
                    <a:pt x="310" y="614"/>
                    <a:pt x="349" y="614"/>
                  </a:cubicBezTo>
                  <a:cubicBezTo>
                    <a:pt x="387" y="614"/>
                    <a:pt x="422" y="579"/>
                    <a:pt x="419" y="544"/>
                  </a:cubicBezTo>
                  <a:cubicBezTo>
                    <a:pt x="408" y="330"/>
                    <a:pt x="296" y="129"/>
                    <a:pt x="113" y="10"/>
                  </a:cubicBezTo>
                  <a:cubicBezTo>
                    <a:pt x="103" y="3"/>
                    <a:pt x="92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9"/>
            <p:cNvSpPr/>
            <p:nvPr/>
          </p:nvSpPr>
          <p:spPr>
            <a:xfrm>
              <a:off x="2072672" y="569093"/>
              <a:ext cx="58490" cy="18219"/>
            </a:xfrm>
            <a:custGeom>
              <a:avLst/>
              <a:gdLst/>
              <a:ahLst/>
              <a:cxnLst/>
              <a:rect l="l" t="t" r="r" b="b"/>
              <a:pathLst>
                <a:path w="1862" h="580" extrusionOk="0">
                  <a:moveTo>
                    <a:pt x="93" y="1"/>
                  </a:moveTo>
                  <a:cubicBezTo>
                    <a:pt x="39" y="1"/>
                    <a:pt x="1" y="91"/>
                    <a:pt x="59" y="137"/>
                  </a:cubicBezTo>
                  <a:cubicBezTo>
                    <a:pt x="454" y="427"/>
                    <a:pt x="932" y="580"/>
                    <a:pt x="1416" y="580"/>
                  </a:cubicBezTo>
                  <a:cubicBezTo>
                    <a:pt x="1535" y="580"/>
                    <a:pt x="1655" y="571"/>
                    <a:pt x="1774" y="552"/>
                  </a:cubicBezTo>
                  <a:cubicBezTo>
                    <a:pt x="1861" y="538"/>
                    <a:pt x="1830" y="414"/>
                    <a:pt x="1751" y="414"/>
                  </a:cubicBezTo>
                  <a:cubicBezTo>
                    <a:pt x="1747" y="414"/>
                    <a:pt x="1743" y="414"/>
                    <a:pt x="1739" y="415"/>
                  </a:cubicBezTo>
                  <a:cubicBezTo>
                    <a:pt x="1630" y="432"/>
                    <a:pt x="1521" y="441"/>
                    <a:pt x="1411" y="441"/>
                  </a:cubicBezTo>
                  <a:cubicBezTo>
                    <a:pt x="953" y="441"/>
                    <a:pt x="501" y="289"/>
                    <a:pt x="129" y="14"/>
                  </a:cubicBezTo>
                  <a:cubicBezTo>
                    <a:pt x="117" y="5"/>
                    <a:pt x="105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9"/>
            <p:cNvSpPr/>
            <p:nvPr/>
          </p:nvSpPr>
          <p:spPr>
            <a:xfrm>
              <a:off x="2073363" y="444103"/>
              <a:ext cx="34334" cy="15298"/>
            </a:xfrm>
            <a:custGeom>
              <a:avLst/>
              <a:gdLst/>
              <a:ahLst/>
              <a:cxnLst/>
              <a:rect l="l" t="t" r="r" b="b"/>
              <a:pathLst>
                <a:path w="1093" h="487" extrusionOk="0">
                  <a:moveTo>
                    <a:pt x="838" y="1"/>
                  </a:moveTo>
                  <a:cubicBezTo>
                    <a:pt x="572" y="1"/>
                    <a:pt x="309" y="112"/>
                    <a:pt x="131" y="311"/>
                  </a:cubicBezTo>
                  <a:lnTo>
                    <a:pt x="131" y="311"/>
                  </a:lnTo>
                  <a:cubicBezTo>
                    <a:pt x="114" y="323"/>
                    <a:pt x="97" y="336"/>
                    <a:pt x="80" y="349"/>
                  </a:cubicBezTo>
                  <a:lnTo>
                    <a:pt x="80" y="349"/>
                  </a:lnTo>
                  <a:cubicBezTo>
                    <a:pt x="76" y="351"/>
                    <a:pt x="72" y="353"/>
                    <a:pt x="69" y="355"/>
                  </a:cubicBezTo>
                  <a:cubicBezTo>
                    <a:pt x="69" y="356"/>
                    <a:pt x="69" y="357"/>
                    <a:pt x="70" y="357"/>
                  </a:cubicBezTo>
                  <a:lnTo>
                    <a:pt x="70" y="357"/>
                  </a:lnTo>
                  <a:cubicBezTo>
                    <a:pt x="65" y="361"/>
                    <a:pt x="60" y="365"/>
                    <a:pt x="55" y="369"/>
                  </a:cubicBezTo>
                  <a:cubicBezTo>
                    <a:pt x="1" y="411"/>
                    <a:pt x="51" y="486"/>
                    <a:pt x="108" y="486"/>
                  </a:cubicBezTo>
                  <a:cubicBezTo>
                    <a:pt x="118" y="486"/>
                    <a:pt x="129" y="484"/>
                    <a:pt x="139" y="478"/>
                  </a:cubicBezTo>
                  <a:cubicBezTo>
                    <a:pt x="141" y="477"/>
                    <a:pt x="143" y="476"/>
                    <a:pt x="145" y="475"/>
                  </a:cubicBezTo>
                  <a:lnTo>
                    <a:pt x="145" y="475"/>
                  </a:lnTo>
                  <a:cubicBezTo>
                    <a:pt x="145" y="475"/>
                    <a:pt x="146" y="475"/>
                    <a:pt x="146" y="475"/>
                  </a:cubicBezTo>
                  <a:cubicBezTo>
                    <a:pt x="163" y="475"/>
                    <a:pt x="180" y="469"/>
                    <a:pt x="192" y="454"/>
                  </a:cubicBezTo>
                  <a:cubicBezTo>
                    <a:pt x="193" y="452"/>
                    <a:pt x="194" y="450"/>
                    <a:pt x="196" y="449"/>
                  </a:cubicBezTo>
                  <a:lnTo>
                    <a:pt x="196" y="449"/>
                  </a:lnTo>
                  <a:cubicBezTo>
                    <a:pt x="339" y="377"/>
                    <a:pt x="491" y="320"/>
                    <a:pt x="646" y="281"/>
                  </a:cubicBezTo>
                  <a:lnTo>
                    <a:pt x="646" y="281"/>
                  </a:lnTo>
                  <a:cubicBezTo>
                    <a:pt x="730" y="267"/>
                    <a:pt x="811" y="257"/>
                    <a:pt x="891" y="236"/>
                  </a:cubicBezTo>
                  <a:cubicBezTo>
                    <a:pt x="933" y="228"/>
                    <a:pt x="948" y="186"/>
                    <a:pt x="940" y="151"/>
                  </a:cubicBezTo>
                  <a:lnTo>
                    <a:pt x="940" y="151"/>
                  </a:lnTo>
                  <a:cubicBezTo>
                    <a:pt x="949" y="151"/>
                    <a:pt x="958" y="151"/>
                    <a:pt x="967" y="152"/>
                  </a:cubicBezTo>
                  <a:lnTo>
                    <a:pt x="967" y="152"/>
                  </a:lnTo>
                  <a:cubicBezTo>
                    <a:pt x="972" y="153"/>
                    <a:pt x="977" y="154"/>
                    <a:pt x="982" y="155"/>
                  </a:cubicBezTo>
                  <a:cubicBezTo>
                    <a:pt x="982" y="154"/>
                    <a:pt x="983" y="154"/>
                    <a:pt x="983" y="153"/>
                  </a:cubicBezTo>
                  <a:lnTo>
                    <a:pt x="983" y="153"/>
                  </a:lnTo>
                  <a:cubicBezTo>
                    <a:pt x="988" y="154"/>
                    <a:pt x="994" y="154"/>
                    <a:pt x="1000" y="155"/>
                  </a:cubicBezTo>
                  <a:cubicBezTo>
                    <a:pt x="1002" y="155"/>
                    <a:pt x="1004" y="155"/>
                    <a:pt x="1006" y="155"/>
                  </a:cubicBezTo>
                  <a:cubicBezTo>
                    <a:pt x="1078" y="155"/>
                    <a:pt x="1093" y="32"/>
                    <a:pt x="1018" y="18"/>
                  </a:cubicBezTo>
                  <a:cubicBezTo>
                    <a:pt x="958" y="6"/>
                    <a:pt x="898" y="1"/>
                    <a:pt x="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9"/>
            <p:cNvSpPr/>
            <p:nvPr/>
          </p:nvSpPr>
          <p:spPr>
            <a:xfrm>
              <a:off x="2129403" y="440584"/>
              <a:ext cx="23874" cy="10398"/>
            </a:xfrm>
            <a:custGeom>
              <a:avLst/>
              <a:gdLst/>
              <a:ahLst/>
              <a:cxnLst/>
              <a:rect l="l" t="t" r="r" b="b"/>
              <a:pathLst>
                <a:path w="760" h="331" extrusionOk="0">
                  <a:moveTo>
                    <a:pt x="250" y="1"/>
                  </a:moveTo>
                  <a:cubicBezTo>
                    <a:pt x="185" y="1"/>
                    <a:pt x="120" y="14"/>
                    <a:pt x="60" y="42"/>
                  </a:cubicBezTo>
                  <a:cubicBezTo>
                    <a:pt x="30" y="57"/>
                    <a:pt x="20" y="94"/>
                    <a:pt x="28" y="122"/>
                  </a:cubicBezTo>
                  <a:lnTo>
                    <a:pt x="28" y="122"/>
                  </a:lnTo>
                  <a:cubicBezTo>
                    <a:pt x="11" y="137"/>
                    <a:pt x="1" y="164"/>
                    <a:pt x="3" y="186"/>
                  </a:cubicBezTo>
                  <a:cubicBezTo>
                    <a:pt x="7" y="216"/>
                    <a:pt x="32" y="246"/>
                    <a:pt x="68" y="246"/>
                  </a:cubicBezTo>
                  <a:cubicBezTo>
                    <a:pt x="70" y="246"/>
                    <a:pt x="72" y="246"/>
                    <a:pt x="74" y="246"/>
                  </a:cubicBezTo>
                  <a:cubicBezTo>
                    <a:pt x="79" y="246"/>
                    <a:pt x="85" y="245"/>
                    <a:pt x="91" y="245"/>
                  </a:cubicBezTo>
                  <a:lnTo>
                    <a:pt x="91" y="245"/>
                  </a:lnTo>
                  <a:cubicBezTo>
                    <a:pt x="91" y="245"/>
                    <a:pt x="91" y="246"/>
                    <a:pt x="91" y="246"/>
                  </a:cubicBezTo>
                  <a:cubicBezTo>
                    <a:pt x="94" y="246"/>
                    <a:pt x="97" y="245"/>
                    <a:pt x="99" y="245"/>
                  </a:cubicBezTo>
                  <a:lnTo>
                    <a:pt x="99" y="245"/>
                  </a:lnTo>
                  <a:cubicBezTo>
                    <a:pt x="127" y="244"/>
                    <a:pt x="154" y="243"/>
                    <a:pt x="181" y="243"/>
                  </a:cubicBezTo>
                  <a:cubicBezTo>
                    <a:pt x="218" y="243"/>
                    <a:pt x="256" y="244"/>
                    <a:pt x="293" y="246"/>
                  </a:cubicBezTo>
                  <a:lnTo>
                    <a:pt x="293" y="246"/>
                  </a:lnTo>
                  <a:cubicBezTo>
                    <a:pt x="303" y="252"/>
                    <a:pt x="314" y="255"/>
                    <a:pt x="327" y="256"/>
                  </a:cubicBezTo>
                  <a:cubicBezTo>
                    <a:pt x="439" y="264"/>
                    <a:pt x="548" y="288"/>
                    <a:pt x="653" y="327"/>
                  </a:cubicBezTo>
                  <a:cubicBezTo>
                    <a:pt x="660" y="329"/>
                    <a:pt x="667" y="330"/>
                    <a:pt x="673" y="330"/>
                  </a:cubicBezTo>
                  <a:cubicBezTo>
                    <a:pt x="725" y="330"/>
                    <a:pt x="760" y="261"/>
                    <a:pt x="734" y="219"/>
                  </a:cubicBezTo>
                  <a:lnTo>
                    <a:pt x="734" y="219"/>
                  </a:lnTo>
                  <a:cubicBezTo>
                    <a:pt x="730" y="202"/>
                    <a:pt x="720" y="187"/>
                    <a:pt x="703" y="176"/>
                  </a:cubicBezTo>
                  <a:cubicBezTo>
                    <a:pt x="604" y="112"/>
                    <a:pt x="506" y="53"/>
                    <a:pt x="393" y="21"/>
                  </a:cubicBezTo>
                  <a:cubicBezTo>
                    <a:pt x="346" y="8"/>
                    <a:pt x="298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9"/>
            <p:cNvSpPr/>
            <p:nvPr/>
          </p:nvSpPr>
          <p:spPr>
            <a:xfrm>
              <a:off x="2048076" y="483023"/>
              <a:ext cx="6817" cy="26324"/>
            </a:xfrm>
            <a:custGeom>
              <a:avLst/>
              <a:gdLst/>
              <a:ahLst/>
              <a:cxnLst/>
              <a:rect l="l" t="t" r="r" b="b"/>
              <a:pathLst>
                <a:path w="217" h="838" extrusionOk="0">
                  <a:moveTo>
                    <a:pt x="147" y="1"/>
                  </a:moveTo>
                  <a:cubicBezTo>
                    <a:pt x="117" y="1"/>
                    <a:pt x="79" y="21"/>
                    <a:pt x="76" y="51"/>
                  </a:cubicBezTo>
                  <a:cubicBezTo>
                    <a:pt x="37" y="290"/>
                    <a:pt x="12" y="529"/>
                    <a:pt x="2" y="772"/>
                  </a:cubicBezTo>
                  <a:cubicBezTo>
                    <a:pt x="0" y="816"/>
                    <a:pt x="34" y="838"/>
                    <a:pt x="70" y="838"/>
                  </a:cubicBezTo>
                  <a:cubicBezTo>
                    <a:pt x="105" y="838"/>
                    <a:pt x="141" y="816"/>
                    <a:pt x="143" y="772"/>
                  </a:cubicBezTo>
                  <a:cubicBezTo>
                    <a:pt x="153" y="543"/>
                    <a:pt x="174" y="315"/>
                    <a:pt x="209" y="90"/>
                  </a:cubicBezTo>
                  <a:cubicBezTo>
                    <a:pt x="216" y="51"/>
                    <a:pt x="199" y="13"/>
                    <a:pt x="160" y="2"/>
                  </a:cubicBezTo>
                  <a:cubicBezTo>
                    <a:pt x="156" y="1"/>
                    <a:pt x="152" y="1"/>
                    <a:pt x="147" y="1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9"/>
            <p:cNvSpPr/>
            <p:nvPr/>
          </p:nvSpPr>
          <p:spPr>
            <a:xfrm>
              <a:off x="2050118" y="491347"/>
              <a:ext cx="7319" cy="26418"/>
            </a:xfrm>
            <a:custGeom>
              <a:avLst/>
              <a:gdLst/>
              <a:ahLst/>
              <a:cxnLst/>
              <a:rect l="l" t="t" r="r" b="b"/>
              <a:pathLst>
                <a:path w="233" h="841" extrusionOk="0">
                  <a:moveTo>
                    <a:pt x="155" y="1"/>
                  </a:moveTo>
                  <a:cubicBezTo>
                    <a:pt x="116" y="1"/>
                    <a:pt x="92" y="36"/>
                    <a:pt x="88" y="71"/>
                  </a:cubicBezTo>
                  <a:cubicBezTo>
                    <a:pt x="60" y="306"/>
                    <a:pt x="32" y="538"/>
                    <a:pt x="7" y="774"/>
                  </a:cubicBezTo>
                  <a:cubicBezTo>
                    <a:pt x="0" y="809"/>
                    <a:pt x="42" y="841"/>
                    <a:pt x="74" y="841"/>
                  </a:cubicBezTo>
                  <a:cubicBezTo>
                    <a:pt x="116" y="841"/>
                    <a:pt x="141" y="809"/>
                    <a:pt x="144" y="774"/>
                  </a:cubicBezTo>
                  <a:cubicBezTo>
                    <a:pt x="172" y="538"/>
                    <a:pt x="201" y="306"/>
                    <a:pt x="225" y="71"/>
                  </a:cubicBezTo>
                  <a:cubicBezTo>
                    <a:pt x="232" y="36"/>
                    <a:pt x="19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9"/>
            <p:cNvSpPr/>
            <p:nvPr/>
          </p:nvSpPr>
          <p:spPr>
            <a:xfrm>
              <a:off x="2053542" y="502404"/>
              <a:ext cx="5968" cy="19350"/>
            </a:xfrm>
            <a:custGeom>
              <a:avLst/>
              <a:gdLst/>
              <a:ahLst/>
              <a:cxnLst/>
              <a:rect l="l" t="t" r="r" b="b"/>
              <a:pathLst>
                <a:path w="190" h="616" extrusionOk="0">
                  <a:moveTo>
                    <a:pt x="116" y="0"/>
                  </a:moveTo>
                  <a:cubicBezTo>
                    <a:pt x="74" y="0"/>
                    <a:pt x="49" y="32"/>
                    <a:pt x="46" y="70"/>
                  </a:cubicBezTo>
                  <a:cubicBezTo>
                    <a:pt x="25" y="229"/>
                    <a:pt x="11" y="387"/>
                    <a:pt x="4" y="545"/>
                  </a:cubicBezTo>
                  <a:cubicBezTo>
                    <a:pt x="0" y="584"/>
                    <a:pt x="35" y="615"/>
                    <a:pt x="74" y="615"/>
                  </a:cubicBezTo>
                  <a:cubicBezTo>
                    <a:pt x="113" y="615"/>
                    <a:pt x="141" y="584"/>
                    <a:pt x="144" y="545"/>
                  </a:cubicBezTo>
                  <a:cubicBezTo>
                    <a:pt x="151" y="387"/>
                    <a:pt x="165" y="229"/>
                    <a:pt x="186" y="70"/>
                  </a:cubicBezTo>
                  <a:cubicBezTo>
                    <a:pt x="190" y="32"/>
                    <a:pt x="151" y="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9"/>
            <p:cNvSpPr/>
            <p:nvPr/>
          </p:nvSpPr>
          <p:spPr>
            <a:xfrm>
              <a:off x="2031019" y="388188"/>
              <a:ext cx="25633" cy="21329"/>
            </a:xfrm>
            <a:custGeom>
              <a:avLst/>
              <a:gdLst/>
              <a:ahLst/>
              <a:cxnLst/>
              <a:rect l="l" t="t" r="r" b="b"/>
              <a:pathLst>
                <a:path w="816" h="679" extrusionOk="0">
                  <a:moveTo>
                    <a:pt x="78" y="0"/>
                  </a:moveTo>
                  <a:cubicBezTo>
                    <a:pt x="46" y="0"/>
                    <a:pt x="16" y="18"/>
                    <a:pt x="7" y="51"/>
                  </a:cubicBezTo>
                  <a:cubicBezTo>
                    <a:pt x="0" y="86"/>
                    <a:pt x="21" y="128"/>
                    <a:pt x="56" y="139"/>
                  </a:cubicBezTo>
                  <a:cubicBezTo>
                    <a:pt x="334" y="195"/>
                    <a:pt x="570" y="385"/>
                    <a:pt x="682" y="645"/>
                  </a:cubicBezTo>
                  <a:cubicBezTo>
                    <a:pt x="691" y="668"/>
                    <a:pt x="717" y="679"/>
                    <a:pt x="741" y="679"/>
                  </a:cubicBezTo>
                  <a:cubicBezTo>
                    <a:pt x="754" y="679"/>
                    <a:pt x="767" y="676"/>
                    <a:pt x="777" y="670"/>
                  </a:cubicBezTo>
                  <a:cubicBezTo>
                    <a:pt x="812" y="649"/>
                    <a:pt x="816" y="610"/>
                    <a:pt x="802" y="575"/>
                  </a:cubicBezTo>
                  <a:cubicBezTo>
                    <a:pt x="679" y="283"/>
                    <a:pt x="404" y="65"/>
                    <a:pt x="95" y="2"/>
                  </a:cubicBezTo>
                  <a:cubicBezTo>
                    <a:pt x="89" y="1"/>
                    <a:pt x="84" y="0"/>
                    <a:pt x="78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9"/>
            <p:cNvSpPr/>
            <p:nvPr/>
          </p:nvSpPr>
          <p:spPr>
            <a:xfrm>
              <a:off x="2040946" y="382063"/>
              <a:ext cx="16272" cy="25256"/>
            </a:xfrm>
            <a:custGeom>
              <a:avLst/>
              <a:gdLst/>
              <a:ahLst/>
              <a:cxnLst/>
              <a:rect l="l" t="t" r="r" b="b"/>
              <a:pathLst>
                <a:path w="518" h="804" extrusionOk="0">
                  <a:moveTo>
                    <a:pt x="83" y="0"/>
                  </a:moveTo>
                  <a:cubicBezTo>
                    <a:pt x="63" y="0"/>
                    <a:pt x="42" y="8"/>
                    <a:pt x="29" y="21"/>
                  </a:cubicBezTo>
                  <a:cubicBezTo>
                    <a:pt x="0" y="49"/>
                    <a:pt x="4" y="88"/>
                    <a:pt x="29" y="120"/>
                  </a:cubicBezTo>
                  <a:cubicBezTo>
                    <a:pt x="176" y="309"/>
                    <a:pt x="292" y="527"/>
                    <a:pt x="366" y="756"/>
                  </a:cubicBezTo>
                  <a:cubicBezTo>
                    <a:pt x="377" y="789"/>
                    <a:pt x="405" y="804"/>
                    <a:pt x="433" y="804"/>
                  </a:cubicBezTo>
                  <a:cubicBezTo>
                    <a:pt x="475" y="804"/>
                    <a:pt x="518" y="770"/>
                    <a:pt x="503" y="717"/>
                  </a:cubicBezTo>
                  <a:cubicBezTo>
                    <a:pt x="419" y="464"/>
                    <a:pt x="292" y="232"/>
                    <a:pt x="131" y="21"/>
                  </a:cubicBezTo>
                  <a:cubicBezTo>
                    <a:pt x="119" y="6"/>
                    <a:pt x="101" y="0"/>
                    <a:pt x="83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3413;p43">
            <a:extLst>
              <a:ext uri="{FF2B5EF4-FFF2-40B4-BE49-F238E27FC236}">
                <a16:creationId xmlns:a16="http://schemas.microsoft.com/office/drawing/2014/main" id="{9837C72B-6181-55F8-1B22-68FD969AE529}"/>
              </a:ext>
            </a:extLst>
          </p:cNvPr>
          <p:cNvGrpSpPr/>
          <p:nvPr/>
        </p:nvGrpSpPr>
        <p:grpSpPr>
          <a:xfrm>
            <a:off x="1094230" y="1546352"/>
            <a:ext cx="1311674" cy="3604514"/>
            <a:chOff x="2617145" y="365257"/>
            <a:chExt cx="600638" cy="1650570"/>
          </a:xfrm>
        </p:grpSpPr>
        <p:sp>
          <p:nvSpPr>
            <p:cNvPr id="3" name="Google Shape;3414;p43">
              <a:extLst>
                <a:ext uri="{FF2B5EF4-FFF2-40B4-BE49-F238E27FC236}">
                  <a16:creationId xmlns:a16="http://schemas.microsoft.com/office/drawing/2014/main" id="{743015A7-6261-5858-31C4-02B6E55E53AF}"/>
                </a:ext>
              </a:extLst>
            </p:cNvPr>
            <p:cNvSpPr/>
            <p:nvPr/>
          </p:nvSpPr>
          <p:spPr>
            <a:xfrm>
              <a:off x="2816426" y="1817206"/>
              <a:ext cx="73223" cy="87924"/>
            </a:xfrm>
            <a:custGeom>
              <a:avLst/>
              <a:gdLst/>
              <a:ahLst/>
              <a:cxnLst/>
              <a:rect l="l" t="t" r="r" b="b"/>
              <a:pathLst>
                <a:path w="2331" h="2799" extrusionOk="0">
                  <a:moveTo>
                    <a:pt x="2331" y="1"/>
                  </a:moveTo>
                  <a:lnTo>
                    <a:pt x="1" y="384"/>
                  </a:lnTo>
                  <a:lnTo>
                    <a:pt x="127" y="2756"/>
                  </a:lnTo>
                  <a:lnTo>
                    <a:pt x="2331" y="2798"/>
                  </a:lnTo>
                  <a:lnTo>
                    <a:pt x="2331" y="1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415;p43">
              <a:extLst>
                <a:ext uri="{FF2B5EF4-FFF2-40B4-BE49-F238E27FC236}">
                  <a16:creationId xmlns:a16="http://schemas.microsoft.com/office/drawing/2014/main" id="{C3007687-098D-7F72-7330-800E8F4E5B31}"/>
                </a:ext>
              </a:extLst>
            </p:cNvPr>
            <p:cNvSpPr/>
            <p:nvPr/>
          </p:nvSpPr>
          <p:spPr>
            <a:xfrm>
              <a:off x="2958756" y="1817206"/>
              <a:ext cx="73223" cy="87924"/>
            </a:xfrm>
            <a:custGeom>
              <a:avLst/>
              <a:gdLst/>
              <a:ahLst/>
              <a:cxnLst/>
              <a:rect l="l" t="t" r="r" b="b"/>
              <a:pathLst>
                <a:path w="2331" h="2799" extrusionOk="0">
                  <a:moveTo>
                    <a:pt x="0" y="1"/>
                  </a:moveTo>
                  <a:lnTo>
                    <a:pt x="0" y="2798"/>
                  </a:lnTo>
                  <a:lnTo>
                    <a:pt x="2204" y="2756"/>
                  </a:lnTo>
                  <a:lnTo>
                    <a:pt x="2330" y="3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16;p43">
              <a:extLst>
                <a:ext uri="{FF2B5EF4-FFF2-40B4-BE49-F238E27FC236}">
                  <a16:creationId xmlns:a16="http://schemas.microsoft.com/office/drawing/2014/main" id="{DFA0BDBB-ECA0-7C54-72B7-29497F1A85F6}"/>
                </a:ext>
              </a:extLst>
            </p:cNvPr>
            <p:cNvSpPr/>
            <p:nvPr/>
          </p:nvSpPr>
          <p:spPr>
            <a:xfrm>
              <a:off x="2824499" y="439611"/>
              <a:ext cx="19916" cy="73411"/>
            </a:xfrm>
            <a:custGeom>
              <a:avLst/>
              <a:gdLst/>
              <a:ahLst/>
              <a:cxnLst/>
              <a:rect l="l" t="t" r="r" b="b"/>
              <a:pathLst>
                <a:path w="634" h="2337" extrusionOk="0">
                  <a:moveTo>
                    <a:pt x="478" y="1"/>
                  </a:moveTo>
                  <a:cubicBezTo>
                    <a:pt x="457" y="1"/>
                    <a:pt x="436" y="11"/>
                    <a:pt x="422" y="34"/>
                  </a:cubicBezTo>
                  <a:cubicBezTo>
                    <a:pt x="197" y="425"/>
                    <a:pt x="0" y="864"/>
                    <a:pt x="18" y="1328"/>
                  </a:cubicBezTo>
                  <a:cubicBezTo>
                    <a:pt x="28" y="1711"/>
                    <a:pt x="190" y="2091"/>
                    <a:pt x="503" y="2322"/>
                  </a:cubicBezTo>
                  <a:cubicBezTo>
                    <a:pt x="516" y="2333"/>
                    <a:pt x="529" y="2337"/>
                    <a:pt x="541" y="2337"/>
                  </a:cubicBezTo>
                  <a:cubicBezTo>
                    <a:pt x="597" y="2337"/>
                    <a:pt x="634" y="2246"/>
                    <a:pt x="573" y="2203"/>
                  </a:cubicBezTo>
                  <a:cubicBezTo>
                    <a:pt x="285" y="1989"/>
                    <a:pt x="155" y="1623"/>
                    <a:pt x="155" y="1275"/>
                  </a:cubicBezTo>
                  <a:cubicBezTo>
                    <a:pt x="158" y="857"/>
                    <a:pt x="338" y="460"/>
                    <a:pt x="545" y="105"/>
                  </a:cubicBezTo>
                  <a:cubicBezTo>
                    <a:pt x="574" y="51"/>
                    <a:pt x="526" y="1"/>
                    <a:pt x="478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17;p43">
              <a:extLst>
                <a:ext uri="{FF2B5EF4-FFF2-40B4-BE49-F238E27FC236}">
                  <a16:creationId xmlns:a16="http://schemas.microsoft.com/office/drawing/2014/main" id="{CC9FAAD6-38F3-1869-DAA0-A251AC23BF14}"/>
                </a:ext>
              </a:extLst>
            </p:cNvPr>
            <p:cNvSpPr/>
            <p:nvPr/>
          </p:nvSpPr>
          <p:spPr>
            <a:xfrm>
              <a:off x="2821515" y="365257"/>
              <a:ext cx="212663" cy="255604"/>
            </a:xfrm>
            <a:custGeom>
              <a:avLst/>
              <a:gdLst/>
              <a:ahLst/>
              <a:cxnLst/>
              <a:rect l="l" t="t" r="r" b="b"/>
              <a:pathLst>
                <a:path w="6770" h="8137" extrusionOk="0">
                  <a:moveTo>
                    <a:pt x="3003" y="0"/>
                  </a:moveTo>
                  <a:cubicBezTo>
                    <a:pt x="2818" y="0"/>
                    <a:pt x="2633" y="48"/>
                    <a:pt x="2471" y="141"/>
                  </a:cubicBezTo>
                  <a:cubicBezTo>
                    <a:pt x="2218" y="286"/>
                    <a:pt x="2032" y="525"/>
                    <a:pt x="1779" y="669"/>
                  </a:cubicBezTo>
                  <a:cubicBezTo>
                    <a:pt x="1540" y="802"/>
                    <a:pt x="1259" y="834"/>
                    <a:pt x="984" y="865"/>
                  </a:cubicBezTo>
                  <a:cubicBezTo>
                    <a:pt x="1152" y="1020"/>
                    <a:pt x="1380" y="1102"/>
                    <a:pt x="1607" y="1102"/>
                  </a:cubicBezTo>
                  <a:cubicBezTo>
                    <a:pt x="1736" y="1102"/>
                    <a:pt x="1865" y="1075"/>
                    <a:pt x="1983" y="1020"/>
                  </a:cubicBezTo>
                  <a:lnTo>
                    <a:pt x="1983" y="1020"/>
                  </a:lnTo>
                  <a:cubicBezTo>
                    <a:pt x="1624" y="1242"/>
                    <a:pt x="1185" y="1287"/>
                    <a:pt x="816" y="1484"/>
                  </a:cubicBezTo>
                  <a:cubicBezTo>
                    <a:pt x="405" y="1706"/>
                    <a:pt x="99" y="2110"/>
                    <a:pt x="0" y="2563"/>
                  </a:cubicBezTo>
                  <a:cubicBezTo>
                    <a:pt x="120" y="2370"/>
                    <a:pt x="327" y="2233"/>
                    <a:pt x="552" y="2198"/>
                  </a:cubicBezTo>
                  <a:lnTo>
                    <a:pt x="552" y="2198"/>
                  </a:lnTo>
                  <a:cubicBezTo>
                    <a:pt x="331" y="2479"/>
                    <a:pt x="260" y="2855"/>
                    <a:pt x="289" y="3210"/>
                  </a:cubicBezTo>
                  <a:cubicBezTo>
                    <a:pt x="317" y="3565"/>
                    <a:pt x="433" y="3909"/>
                    <a:pt x="549" y="4243"/>
                  </a:cubicBezTo>
                  <a:cubicBezTo>
                    <a:pt x="700" y="4668"/>
                    <a:pt x="714" y="5143"/>
                    <a:pt x="914" y="5544"/>
                  </a:cubicBezTo>
                  <a:cubicBezTo>
                    <a:pt x="1107" y="5937"/>
                    <a:pt x="1350" y="6299"/>
                    <a:pt x="1659" y="6612"/>
                  </a:cubicBezTo>
                  <a:cubicBezTo>
                    <a:pt x="1782" y="6735"/>
                    <a:pt x="1919" y="6855"/>
                    <a:pt x="2004" y="7009"/>
                  </a:cubicBezTo>
                  <a:cubicBezTo>
                    <a:pt x="2099" y="7188"/>
                    <a:pt x="2123" y="7396"/>
                    <a:pt x="2183" y="7589"/>
                  </a:cubicBezTo>
                  <a:cubicBezTo>
                    <a:pt x="2264" y="7860"/>
                    <a:pt x="2369" y="7962"/>
                    <a:pt x="2629" y="7965"/>
                  </a:cubicBezTo>
                  <a:cubicBezTo>
                    <a:pt x="2858" y="7965"/>
                    <a:pt x="3058" y="8088"/>
                    <a:pt x="3290" y="8095"/>
                  </a:cubicBezTo>
                  <a:cubicBezTo>
                    <a:pt x="3572" y="8103"/>
                    <a:pt x="3858" y="8137"/>
                    <a:pt x="4141" y="8137"/>
                  </a:cubicBezTo>
                  <a:cubicBezTo>
                    <a:pt x="4345" y="8137"/>
                    <a:pt x="4547" y="8119"/>
                    <a:pt x="4745" y="8064"/>
                  </a:cubicBezTo>
                  <a:cubicBezTo>
                    <a:pt x="4921" y="8011"/>
                    <a:pt x="5111" y="7884"/>
                    <a:pt x="5181" y="7705"/>
                  </a:cubicBezTo>
                  <a:cubicBezTo>
                    <a:pt x="5265" y="7487"/>
                    <a:pt x="5192" y="7276"/>
                    <a:pt x="5353" y="7065"/>
                  </a:cubicBezTo>
                  <a:cubicBezTo>
                    <a:pt x="5431" y="6967"/>
                    <a:pt x="5529" y="6890"/>
                    <a:pt x="5613" y="6798"/>
                  </a:cubicBezTo>
                  <a:cubicBezTo>
                    <a:pt x="5937" y="6443"/>
                    <a:pt x="6053" y="5867"/>
                    <a:pt x="6186" y="5417"/>
                  </a:cubicBezTo>
                  <a:cubicBezTo>
                    <a:pt x="6362" y="4841"/>
                    <a:pt x="6520" y="4264"/>
                    <a:pt x="6629" y="3670"/>
                  </a:cubicBezTo>
                  <a:cubicBezTo>
                    <a:pt x="6770" y="2911"/>
                    <a:pt x="6671" y="2103"/>
                    <a:pt x="6320" y="1410"/>
                  </a:cubicBezTo>
                  <a:cubicBezTo>
                    <a:pt x="6133" y="1041"/>
                    <a:pt x="5817" y="676"/>
                    <a:pt x="5406" y="672"/>
                  </a:cubicBezTo>
                  <a:cubicBezTo>
                    <a:pt x="5592" y="634"/>
                    <a:pt x="5785" y="605"/>
                    <a:pt x="5979" y="591"/>
                  </a:cubicBezTo>
                  <a:cubicBezTo>
                    <a:pt x="5661" y="391"/>
                    <a:pt x="5296" y="288"/>
                    <a:pt x="4933" y="288"/>
                  </a:cubicBezTo>
                  <a:cubicBezTo>
                    <a:pt x="4589" y="288"/>
                    <a:pt x="4247" y="380"/>
                    <a:pt x="3947" y="570"/>
                  </a:cubicBezTo>
                  <a:cubicBezTo>
                    <a:pt x="3814" y="317"/>
                    <a:pt x="3575" y="124"/>
                    <a:pt x="3301" y="43"/>
                  </a:cubicBezTo>
                  <a:cubicBezTo>
                    <a:pt x="3204" y="15"/>
                    <a:pt x="3104" y="0"/>
                    <a:pt x="3003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18;p43">
              <a:extLst>
                <a:ext uri="{FF2B5EF4-FFF2-40B4-BE49-F238E27FC236}">
                  <a16:creationId xmlns:a16="http://schemas.microsoft.com/office/drawing/2014/main" id="{2883525E-5F63-6144-7B2C-FDFB1AC78851}"/>
                </a:ext>
              </a:extLst>
            </p:cNvPr>
            <p:cNvSpPr/>
            <p:nvPr/>
          </p:nvSpPr>
          <p:spPr>
            <a:xfrm>
              <a:off x="2832981" y="483777"/>
              <a:ext cx="59558" cy="78249"/>
            </a:xfrm>
            <a:custGeom>
              <a:avLst/>
              <a:gdLst/>
              <a:ahLst/>
              <a:cxnLst/>
              <a:rect l="l" t="t" r="r" b="b"/>
              <a:pathLst>
                <a:path w="1896" h="2491" extrusionOk="0">
                  <a:moveTo>
                    <a:pt x="787" y="0"/>
                  </a:moveTo>
                  <a:cubicBezTo>
                    <a:pt x="747" y="0"/>
                    <a:pt x="708" y="4"/>
                    <a:pt x="669" y="13"/>
                  </a:cubicBezTo>
                  <a:cubicBezTo>
                    <a:pt x="233" y="112"/>
                    <a:pt x="1" y="744"/>
                    <a:pt x="152" y="1426"/>
                  </a:cubicBezTo>
                  <a:cubicBezTo>
                    <a:pt x="293" y="2043"/>
                    <a:pt x="703" y="2491"/>
                    <a:pt x="1104" y="2491"/>
                  </a:cubicBezTo>
                  <a:cubicBezTo>
                    <a:pt x="1144" y="2491"/>
                    <a:pt x="1184" y="2486"/>
                    <a:pt x="1224" y="2477"/>
                  </a:cubicBezTo>
                  <a:cubicBezTo>
                    <a:pt x="1663" y="2379"/>
                    <a:pt x="1895" y="1746"/>
                    <a:pt x="1741" y="1068"/>
                  </a:cubicBezTo>
                  <a:cubicBezTo>
                    <a:pt x="1603" y="446"/>
                    <a:pt x="1191" y="0"/>
                    <a:pt x="787" y="0"/>
                  </a:cubicBez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19;p43">
              <a:extLst>
                <a:ext uri="{FF2B5EF4-FFF2-40B4-BE49-F238E27FC236}">
                  <a16:creationId xmlns:a16="http://schemas.microsoft.com/office/drawing/2014/main" id="{E3126878-65FB-2FA7-3095-575083C909FF}"/>
                </a:ext>
              </a:extLst>
            </p:cNvPr>
            <p:cNvSpPr/>
            <p:nvPr/>
          </p:nvSpPr>
          <p:spPr>
            <a:xfrm>
              <a:off x="2982693" y="476803"/>
              <a:ext cx="59558" cy="78249"/>
            </a:xfrm>
            <a:custGeom>
              <a:avLst/>
              <a:gdLst/>
              <a:ahLst/>
              <a:cxnLst/>
              <a:rect l="l" t="t" r="r" b="b"/>
              <a:pathLst>
                <a:path w="1896" h="2491" extrusionOk="0">
                  <a:moveTo>
                    <a:pt x="1107" y="1"/>
                  </a:moveTo>
                  <a:cubicBezTo>
                    <a:pt x="705" y="1"/>
                    <a:pt x="293" y="447"/>
                    <a:pt x="152" y="1068"/>
                  </a:cubicBezTo>
                  <a:cubicBezTo>
                    <a:pt x="1" y="1747"/>
                    <a:pt x="233" y="2379"/>
                    <a:pt x="669" y="2478"/>
                  </a:cubicBezTo>
                  <a:cubicBezTo>
                    <a:pt x="708" y="2486"/>
                    <a:pt x="747" y="2491"/>
                    <a:pt x="786" y="2491"/>
                  </a:cubicBezTo>
                  <a:cubicBezTo>
                    <a:pt x="1191" y="2491"/>
                    <a:pt x="1603" y="2044"/>
                    <a:pt x="1741" y="1423"/>
                  </a:cubicBezTo>
                  <a:cubicBezTo>
                    <a:pt x="1895" y="745"/>
                    <a:pt x="1663" y="112"/>
                    <a:pt x="1224" y="14"/>
                  </a:cubicBezTo>
                  <a:cubicBezTo>
                    <a:pt x="1185" y="5"/>
                    <a:pt x="1146" y="1"/>
                    <a:pt x="1107" y="1"/>
                  </a:cubicBez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20;p43">
              <a:extLst>
                <a:ext uri="{FF2B5EF4-FFF2-40B4-BE49-F238E27FC236}">
                  <a16:creationId xmlns:a16="http://schemas.microsoft.com/office/drawing/2014/main" id="{75E524B8-E617-5E33-6B86-6A72BEABF02A}"/>
                </a:ext>
              </a:extLst>
            </p:cNvPr>
            <p:cNvSpPr/>
            <p:nvPr/>
          </p:nvSpPr>
          <p:spPr>
            <a:xfrm>
              <a:off x="2762114" y="1090069"/>
              <a:ext cx="311706" cy="767439"/>
            </a:xfrm>
            <a:custGeom>
              <a:avLst/>
              <a:gdLst/>
              <a:ahLst/>
              <a:cxnLst/>
              <a:rect l="l" t="t" r="r" b="b"/>
              <a:pathLst>
                <a:path w="9923" h="24431" extrusionOk="0">
                  <a:moveTo>
                    <a:pt x="1058" y="1"/>
                  </a:moveTo>
                  <a:cubicBezTo>
                    <a:pt x="1058" y="1"/>
                    <a:pt x="218" y="4306"/>
                    <a:pt x="109" y="5037"/>
                  </a:cubicBezTo>
                  <a:cubicBezTo>
                    <a:pt x="0" y="5765"/>
                    <a:pt x="1202" y="23570"/>
                    <a:pt x="1167" y="23679"/>
                  </a:cubicBezTo>
                  <a:cubicBezTo>
                    <a:pt x="1140" y="23755"/>
                    <a:pt x="1676" y="24322"/>
                    <a:pt x="2822" y="24322"/>
                  </a:cubicBezTo>
                  <a:cubicBezTo>
                    <a:pt x="3330" y="24322"/>
                    <a:pt x="3956" y="24211"/>
                    <a:pt x="4707" y="23897"/>
                  </a:cubicBezTo>
                  <a:lnTo>
                    <a:pt x="4924" y="6022"/>
                  </a:lnTo>
                  <a:lnTo>
                    <a:pt x="5800" y="23971"/>
                  </a:lnTo>
                  <a:cubicBezTo>
                    <a:pt x="5800" y="23971"/>
                    <a:pt x="6489" y="24431"/>
                    <a:pt x="7400" y="24431"/>
                  </a:cubicBezTo>
                  <a:cubicBezTo>
                    <a:pt x="7940" y="24431"/>
                    <a:pt x="8558" y="24269"/>
                    <a:pt x="9156" y="23753"/>
                  </a:cubicBezTo>
                  <a:lnTo>
                    <a:pt x="9922" y="4088"/>
                  </a:lnTo>
                  <a:cubicBezTo>
                    <a:pt x="9922" y="4088"/>
                    <a:pt x="9110" y="1119"/>
                    <a:pt x="8787" y="124"/>
                  </a:cubicBezTo>
                  <a:lnTo>
                    <a:pt x="10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21;p43">
              <a:extLst>
                <a:ext uri="{FF2B5EF4-FFF2-40B4-BE49-F238E27FC236}">
                  <a16:creationId xmlns:a16="http://schemas.microsoft.com/office/drawing/2014/main" id="{86B1945F-22A0-F8C4-3CA0-0C10988C9EEC}"/>
                </a:ext>
              </a:extLst>
            </p:cNvPr>
            <p:cNvSpPr/>
            <p:nvPr/>
          </p:nvSpPr>
          <p:spPr>
            <a:xfrm>
              <a:off x="2701833" y="1097483"/>
              <a:ext cx="116163" cy="160989"/>
            </a:xfrm>
            <a:custGeom>
              <a:avLst/>
              <a:gdLst/>
              <a:ahLst/>
              <a:cxnLst/>
              <a:rect l="l" t="t" r="r" b="b"/>
              <a:pathLst>
                <a:path w="3698" h="5125" extrusionOk="0">
                  <a:moveTo>
                    <a:pt x="1863" y="0"/>
                  </a:moveTo>
                  <a:lnTo>
                    <a:pt x="0" y="1357"/>
                  </a:lnTo>
                  <a:cubicBezTo>
                    <a:pt x="0" y="1357"/>
                    <a:pt x="626" y="2682"/>
                    <a:pt x="1153" y="3343"/>
                  </a:cubicBezTo>
                  <a:cubicBezTo>
                    <a:pt x="1677" y="4004"/>
                    <a:pt x="2426" y="5125"/>
                    <a:pt x="2426" y="5125"/>
                  </a:cubicBezTo>
                  <a:cubicBezTo>
                    <a:pt x="2426" y="5125"/>
                    <a:pt x="3628" y="3596"/>
                    <a:pt x="3698" y="1512"/>
                  </a:cubicBezTo>
                  <a:lnTo>
                    <a:pt x="2728" y="1139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22;p43">
              <a:extLst>
                <a:ext uri="{FF2B5EF4-FFF2-40B4-BE49-F238E27FC236}">
                  <a16:creationId xmlns:a16="http://schemas.microsoft.com/office/drawing/2014/main" id="{87500807-757F-A66E-070E-77AD501009A5}"/>
                </a:ext>
              </a:extLst>
            </p:cNvPr>
            <p:cNvSpPr/>
            <p:nvPr/>
          </p:nvSpPr>
          <p:spPr>
            <a:xfrm>
              <a:off x="2869859" y="563659"/>
              <a:ext cx="134288" cy="137053"/>
            </a:xfrm>
            <a:custGeom>
              <a:avLst/>
              <a:gdLst/>
              <a:ahLst/>
              <a:cxnLst/>
              <a:rect l="l" t="t" r="r" b="b"/>
              <a:pathLst>
                <a:path w="4275" h="4363" extrusionOk="0">
                  <a:moveTo>
                    <a:pt x="3537" y="1"/>
                  </a:moveTo>
                  <a:lnTo>
                    <a:pt x="841" y="170"/>
                  </a:lnTo>
                  <a:cubicBezTo>
                    <a:pt x="841" y="170"/>
                    <a:pt x="1301" y="2675"/>
                    <a:pt x="535" y="3667"/>
                  </a:cubicBezTo>
                  <a:lnTo>
                    <a:pt x="1" y="4141"/>
                  </a:lnTo>
                  <a:lnTo>
                    <a:pt x="4275" y="4363"/>
                  </a:lnTo>
                  <a:cubicBezTo>
                    <a:pt x="4275" y="4363"/>
                    <a:pt x="3283" y="1878"/>
                    <a:pt x="3537" y="1"/>
                  </a:cubicBez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23;p43">
              <a:extLst>
                <a:ext uri="{FF2B5EF4-FFF2-40B4-BE49-F238E27FC236}">
                  <a16:creationId xmlns:a16="http://schemas.microsoft.com/office/drawing/2014/main" id="{5635B11C-0B49-0D0F-0513-A49BD477F3FC}"/>
                </a:ext>
              </a:extLst>
            </p:cNvPr>
            <p:cNvSpPr/>
            <p:nvPr/>
          </p:nvSpPr>
          <p:spPr>
            <a:xfrm>
              <a:off x="2617145" y="656702"/>
              <a:ext cx="546766" cy="543311"/>
            </a:xfrm>
            <a:custGeom>
              <a:avLst/>
              <a:gdLst/>
              <a:ahLst/>
              <a:cxnLst/>
              <a:rect l="l" t="t" r="r" b="b"/>
              <a:pathLst>
                <a:path w="17406" h="17296" extrusionOk="0">
                  <a:moveTo>
                    <a:pt x="10813" y="0"/>
                  </a:moveTo>
                  <a:cubicBezTo>
                    <a:pt x="10804" y="0"/>
                    <a:pt x="10957" y="73"/>
                    <a:pt x="11437" y="294"/>
                  </a:cubicBezTo>
                  <a:lnTo>
                    <a:pt x="11437" y="294"/>
                  </a:lnTo>
                  <a:lnTo>
                    <a:pt x="11459" y="279"/>
                  </a:lnTo>
                  <a:cubicBezTo>
                    <a:pt x="11459" y="279"/>
                    <a:pt x="10829" y="0"/>
                    <a:pt x="10813" y="0"/>
                  </a:cubicBezTo>
                  <a:close/>
                  <a:moveTo>
                    <a:pt x="8844" y="279"/>
                  </a:moveTo>
                  <a:cubicBezTo>
                    <a:pt x="8784" y="279"/>
                    <a:pt x="6991" y="982"/>
                    <a:pt x="6172" y="1102"/>
                  </a:cubicBezTo>
                  <a:cubicBezTo>
                    <a:pt x="5350" y="1221"/>
                    <a:pt x="4362" y="1383"/>
                    <a:pt x="4036" y="1699"/>
                  </a:cubicBezTo>
                  <a:cubicBezTo>
                    <a:pt x="3705" y="2012"/>
                    <a:pt x="148" y="11305"/>
                    <a:pt x="148" y="11305"/>
                  </a:cubicBezTo>
                  <a:cubicBezTo>
                    <a:pt x="148" y="11305"/>
                    <a:pt x="1" y="11646"/>
                    <a:pt x="299" y="12201"/>
                  </a:cubicBezTo>
                  <a:cubicBezTo>
                    <a:pt x="598" y="12753"/>
                    <a:pt x="2500" y="15825"/>
                    <a:pt x="2500" y="15825"/>
                  </a:cubicBezTo>
                  <a:lnTo>
                    <a:pt x="4700" y="13902"/>
                  </a:lnTo>
                  <a:lnTo>
                    <a:pt x="4064" y="12124"/>
                  </a:lnTo>
                  <a:cubicBezTo>
                    <a:pt x="4064" y="12124"/>
                    <a:pt x="4247" y="11631"/>
                    <a:pt x="3942" y="11631"/>
                  </a:cubicBezTo>
                  <a:cubicBezTo>
                    <a:pt x="3934" y="11631"/>
                    <a:pt x="3925" y="11631"/>
                    <a:pt x="3916" y="11632"/>
                  </a:cubicBezTo>
                  <a:lnTo>
                    <a:pt x="4991" y="8451"/>
                  </a:lnTo>
                  <a:cubicBezTo>
                    <a:pt x="4991" y="8451"/>
                    <a:pt x="5529" y="10915"/>
                    <a:pt x="5484" y="11976"/>
                  </a:cubicBezTo>
                  <a:cubicBezTo>
                    <a:pt x="5484" y="11976"/>
                    <a:pt x="5065" y="12753"/>
                    <a:pt x="5139" y="12992"/>
                  </a:cubicBezTo>
                  <a:cubicBezTo>
                    <a:pt x="5213" y="13231"/>
                    <a:pt x="5452" y="13470"/>
                    <a:pt x="5452" y="13470"/>
                  </a:cubicBezTo>
                  <a:cubicBezTo>
                    <a:pt x="5452" y="13470"/>
                    <a:pt x="5139" y="13649"/>
                    <a:pt x="5273" y="13902"/>
                  </a:cubicBezTo>
                  <a:cubicBezTo>
                    <a:pt x="5410" y="14155"/>
                    <a:pt x="5947" y="14201"/>
                    <a:pt x="5947" y="14201"/>
                  </a:cubicBezTo>
                  <a:cubicBezTo>
                    <a:pt x="5947" y="14201"/>
                    <a:pt x="7359" y="14591"/>
                    <a:pt x="9295" y="14591"/>
                  </a:cubicBezTo>
                  <a:cubicBezTo>
                    <a:pt x="10527" y="14591"/>
                    <a:pt x="11972" y="14433"/>
                    <a:pt x="13402" y="13916"/>
                  </a:cubicBezTo>
                  <a:lnTo>
                    <a:pt x="13564" y="13544"/>
                  </a:lnTo>
                  <a:cubicBezTo>
                    <a:pt x="13564" y="13544"/>
                    <a:pt x="13820" y="13544"/>
                    <a:pt x="13863" y="12946"/>
                  </a:cubicBezTo>
                  <a:lnTo>
                    <a:pt x="14446" y="16830"/>
                  </a:lnTo>
                  <a:cubicBezTo>
                    <a:pt x="14446" y="16830"/>
                    <a:pt x="15275" y="17296"/>
                    <a:pt x="16060" y="17296"/>
                  </a:cubicBezTo>
                  <a:cubicBezTo>
                    <a:pt x="16452" y="17296"/>
                    <a:pt x="16832" y="17179"/>
                    <a:pt x="17093" y="16830"/>
                  </a:cubicBezTo>
                  <a:cubicBezTo>
                    <a:pt x="17093" y="16830"/>
                    <a:pt x="17405" y="12289"/>
                    <a:pt x="17121" y="9509"/>
                  </a:cubicBezTo>
                  <a:cubicBezTo>
                    <a:pt x="16836" y="6732"/>
                    <a:pt x="16196" y="2444"/>
                    <a:pt x="15402" y="1636"/>
                  </a:cubicBezTo>
                  <a:cubicBezTo>
                    <a:pt x="14611" y="831"/>
                    <a:pt x="13191" y="1098"/>
                    <a:pt x="11564" y="353"/>
                  </a:cubicBezTo>
                  <a:cubicBezTo>
                    <a:pt x="11519" y="333"/>
                    <a:pt x="11477" y="313"/>
                    <a:pt x="11437" y="294"/>
                  </a:cubicBezTo>
                  <a:lnTo>
                    <a:pt x="11437" y="294"/>
                  </a:lnTo>
                  <a:lnTo>
                    <a:pt x="10264" y="1102"/>
                  </a:lnTo>
                  <a:lnTo>
                    <a:pt x="8844" y="2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3424;p43">
              <a:extLst>
                <a:ext uri="{FF2B5EF4-FFF2-40B4-BE49-F238E27FC236}">
                  <a16:creationId xmlns:a16="http://schemas.microsoft.com/office/drawing/2014/main" id="{41E7B65E-62BA-9B94-A746-82C41351F78A}"/>
                </a:ext>
              </a:extLst>
            </p:cNvPr>
            <p:cNvSpPr/>
            <p:nvPr/>
          </p:nvSpPr>
          <p:spPr>
            <a:xfrm>
              <a:off x="2861692" y="399026"/>
              <a:ext cx="152068" cy="203333"/>
            </a:xfrm>
            <a:custGeom>
              <a:avLst/>
              <a:gdLst/>
              <a:ahLst/>
              <a:cxnLst/>
              <a:rect l="l" t="t" r="r" b="b"/>
              <a:pathLst>
                <a:path w="4841" h="6473" extrusionOk="0">
                  <a:moveTo>
                    <a:pt x="2410" y="0"/>
                  </a:moveTo>
                  <a:cubicBezTo>
                    <a:pt x="2127" y="0"/>
                    <a:pt x="1846" y="61"/>
                    <a:pt x="1572" y="145"/>
                  </a:cubicBezTo>
                  <a:cubicBezTo>
                    <a:pt x="1312" y="223"/>
                    <a:pt x="1052" y="325"/>
                    <a:pt x="841" y="493"/>
                  </a:cubicBezTo>
                  <a:cubicBezTo>
                    <a:pt x="556" y="718"/>
                    <a:pt x="373" y="1052"/>
                    <a:pt x="268" y="1397"/>
                  </a:cubicBezTo>
                  <a:cubicBezTo>
                    <a:pt x="159" y="1741"/>
                    <a:pt x="1" y="2068"/>
                    <a:pt x="46" y="2427"/>
                  </a:cubicBezTo>
                  <a:cubicBezTo>
                    <a:pt x="99" y="2824"/>
                    <a:pt x="152" y="3224"/>
                    <a:pt x="208" y="3622"/>
                  </a:cubicBezTo>
                  <a:cubicBezTo>
                    <a:pt x="306" y="4286"/>
                    <a:pt x="429" y="4961"/>
                    <a:pt x="763" y="5541"/>
                  </a:cubicBezTo>
                  <a:cubicBezTo>
                    <a:pt x="865" y="5716"/>
                    <a:pt x="988" y="5881"/>
                    <a:pt x="1146" y="6008"/>
                  </a:cubicBezTo>
                  <a:cubicBezTo>
                    <a:pt x="1357" y="6177"/>
                    <a:pt x="1621" y="6261"/>
                    <a:pt x="1878" y="6335"/>
                  </a:cubicBezTo>
                  <a:cubicBezTo>
                    <a:pt x="2113" y="6405"/>
                    <a:pt x="2348" y="6468"/>
                    <a:pt x="2591" y="6472"/>
                  </a:cubicBezTo>
                  <a:cubicBezTo>
                    <a:pt x="2596" y="6472"/>
                    <a:pt x="2600" y="6472"/>
                    <a:pt x="2605" y="6472"/>
                  </a:cubicBezTo>
                  <a:cubicBezTo>
                    <a:pt x="3295" y="6472"/>
                    <a:pt x="3901" y="5955"/>
                    <a:pt x="4211" y="5340"/>
                  </a:cubicBezTo>
                  <a:cubicBezTo>
                    <a:pt x="4524" y="4718"/>
                    <a:pt x="4594" y="4008"/>
                    <a:pt x="4661" y="3319"/>
                  </a:cubicBezTo>
                  <a:cubicBezTo>
                    <a:pt x="4710" y="2803"/>
                    <a:pt x="4756" y="2286"/>
                    <a:pt x="4805" y="1769"/>
                  </a:cubicBezTo>
                  <a:cubicBezTo>
                    <a:pt x="4840" y="1411"/>
                    <a:pt x="4612" y="1042"/>
                    <a:pt x="4348" y="796"/>
                  </a:cubicBezTo>
                  <a:cubicBezTo>
                    <a:pt x="4088" y="550"/>
                    <a:pt x="3754" y="392"/>
                    <a:pt x="3424" y="251"/>
                  </a:cubicBezTo>
                  <a:cubicBezTo>
                    <a:pt x="3153" y="138"/>
                    <a:pt x="2876" y="37"/>
                    <a:pt x="2584" y="8"/>
                  </a:cubicBezTo>
                  <a:cubicBezTo>
                    <a:pt x="2526" y="3"/>
                    <a:pt x="2468" y="0"/>
                    <a:pt x="2410" y="0"/>
                  </a:cubicBez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25;p43">
              <a:extLst>
                <a:ext uri="{FF2B5EF4-FFF2-40B4-BE49-F238E27FC236}">
                  <a16:creationId xmlns:a16="http://schemas.microsoft.com/office/drawing/2014/main" id="{8A6CB2E6-085C-5E6A-23CC-BE3611F7792B}"/>
                </a:ext>
              </a:extLst>
            </p:cNvPr>
            <p:cNvSpPr/>
            <p:nvPr/>
          </p:nvSpPr>
          <p:spPr>
            <a:xfrm>
              <a:off x="2877806" y="642001"/>
              <a:ext cx="120593" cy="53967"/>
            </a:xfrm>
            <a:custGeom>
              <a:avLst/>
              <a:gdLst/>
              <a:ahLst/>
              <a:cxnLst/>
              <a:rect l="l" t="t" r="r" b="b"/>
              <a:pathLst>
                <a:path w="3839" h="1718" extrusionOk="0">
                  <a:moveTo>
                    <a:pt x="3580" y="1"/>
                  </a:moveTo>
                  <a:cubicBezTo>
                    <a:pt x="3350" y="1"/>
                    <a:pt x="2074" y="603"/>
                    <a:pt x="2074" y="603"/>
                  </a:cubicBezTo>
                  <a:lnTo>
                    <a:pt x="1980" y="1317"/>
                  </a:lnTo>
                  <a:lnTo>
                    <a:pt x="1674" y="568"/>
                  </a:lnTo>
                  <a:cubicBezTo>
                    <a:pt x="1674" y="568"/>
                    <a:pt x="915" y="185"/>
                    <a:pt x="493" y="167"/>
                  </a:cubicBezTo>
                  <a:cubicBezTo>
                    <a:pt x="491" y="167"/>
                    <a:pt x="489" y="167"/>
                    <a:pt x="487" y="167"/>
                  </a:cubicBezTo>
                  <a:cubicBezTo>
                    <a:pt x="185" y="167"/>
                    <a:pt x="1" y="976"/>
                    <a:pt x="1" y="976"/>
                  </a:cubicBezTo>
                  <a:cubicBezTo>
                    <a:pt x="1" y="976"/>
                    <a:pt x="642" y="1717"/>
                    <a:pt x="1800" y="1717"/>
                  </a:cubicBezTo>
                  <a:cubicBezTo>
                    <a:pt x="2362" y="1717"/>
                    <a:pt x="3047" y="1542"/>
                    <a:pt x="3839" y="1022"/>
                  </a:cubicBezTo>
                  <a:cubicBezTo>
                    <a:pt x="3839" y="1022"/>
                    <a:pt x="3723" y="76"/>
                    <a:pt x="3607" y="6"/>
                  </a:cubicBezTo>
                  <a:cubicBezTo>
                    <a:pt x="3601" y="2"/>
                    <a:pt x="3592" y="1"/>
                    <a:pt x="3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26;p43">
              <a:extLst>
                <a:ext uri="{FF2B5EF4-FFF2-40B4-BE49-F238E27FC236}">
                  <a16:creationId xmlns:a16="http://schemas.microsoft.com/office/drawing/2014/main" id="{A8766915-5D51-FDCD-888D-D916EE912B01}"/>
                </a:ext>
              </a:extLst>
            </p:cNvPr>
            <p:cNvSpPr/>
            <p:nvPr/>
          </p:nvSpPr>
          <p:spPr>
            <a:xfrm>
              <a:off x="2676107" y="1065033"/>
              <a:ext cx="93107" cy="88772"/>
            </a:xfrm>
            <a:custGeom>
              <a:avLst/>
              <a:gdLst/>
              <a:ahLst/>
              <a:cxnLst/>
              <a:rect l="l" t="t" r="r" b="b"/>
              <a:pathLst>
                <a:path w="2964" h="2826" extrusionOk="0">
                  <a:moveTo>
                    <a:pt x="2636" y="0"/>
                  </a:moveTo>
                  <a:lnTo>
                    <a:pt x="0" y="2060"/>
                  </a:lnTo>
                  <a:lnTo>
                    <a:pt x="623" y="2826"/>
                  </a:lnTo>
                  <a:lnTo>
                    <a:pt x="2963" y="998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27;p43">
              <a:extLst>
                <a:ext uri="{FF2B5EF4-FFF2-40B4-BE49-F238E27FC236}">
                  <a16:creationId xmlns:a16="http://schemas.microsoft.com/office/drawing/2014/main" id="{D6B9B9C4-1B00-C6D8-4EE5-9409F0C8B026}"/>
                </a:ext>
              </a:extLst>
            </p:cNvPr>
            <p:cNvSpPr/>
            <p:nvPr/>
          </p:nvSpPr>
          <p:spPr>
            <a:xfrm>
              <a:off x="3026764" y="1338479"/>
              <a:ext cx="191019" cy="326941"/>
            </a:xfrm>
            <a:custGeom>
              <a:avLst/>
              <a:gdLst/>
              <a:ahLst/>
              <a:cxnLst/>
              <a:rect l="l" t="t" r="r" b="b"/>
              <a:pathLst>
                <a:path w="6081" h="10408" extrusionOk="0">
                  <a:moveTo>
                    <a:pt x="5866" y="1"/>
                  </a:moveTo>
                  <a:lnTo>
                    <a:pt x="3360" y="377"/>
                  </a:lnTo>
                  <a:lnTo>
                    <a:pt x="0" y="2626"/>
                  </a:lnTo>
                  <a:lnTo>
                    <a:pt x="215" y="10408"/>
                  </a:lnTo>
                  <a:lnTo>
                    <a:pt x="3030" y="10123"/>
                  </a:lnTo>
                  <a:lnTo>
                    <a:pt x="6081" y="7948"/>
                  </a:lnTo>
                  <a:lnTo>
                    <a:pt x="58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28;p43">
              <a:extLst>
                <a:ext uri="{FF2B5EF4-FFF2-40B4-BE49-F238E27FC236}">
                  <a16:creationId xmlns:a16="http://schemas.microsoft.com/office/drawing/2014/main" id="{77C16809-9C1A-8F51-BF96-73DD9AB7D5A3}"/>
                </a:ext>
              </a:extLst>
            </p:cNvPr>
            <p:cNvSpPr/>
            <p:nvPr/>
          </p:nvSpPr>
          <p:spPr>
            <a:xfrm>
              <a:off x="2905763" y="491473"/>
              <a:ext cx="12722" cy="20104"/>
            </a:xfrm>
            <a:custGeom>
              <a:avLst/>
              <a:gdLst/>
              <a:ahLst/>
              <a:cxnLst/>
              <a:rect l="l" t="t" r="r" b="b"/>
              <a:pathLst>
                <a:path w="405" h="640" extrusionOk="0">
                  <a:moveTo>
                    <a:pt x="204" y="0"/>
                  </a:moveTo>
                  <a:cubicBezTo>
                    <a:pt x="91" y="0"/>
                    <a:pt x="0" y="144"/>
                    <a:pt x="0" y="320"/>
                  </a:cubicBezTo>
                  <a:cubicBezTo>
                    <a:pt x="0" y="496"/>
                    <a:pt x="91" y="640"/>
                    <a:pt x="204" y="640"/>
                  </a:cubicBezTo>
                  <a:cubicBezTo>
                    <a:pt x="313" y="640"/>
                    <a:pt x="404" y="496"/>
                    <a:pt x="404" y="320"/>
                  </a:cubicBezTo>
                  <a:cubicBezTo>
                    <a:pt x="404" y="144"/>
                    <a:pt x="313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29;p43">
              <a:extLst>
                <a:ext uri="{FF2B5EF4-FFF2-40B4-BE49-F238E27FC236}">
                  <a16:creationId xmlns:a16="http://schemas.microsoft.com/office/drawing/2014/main" id="{91E40D1D-2BD1-C28E-DEEC-E8926CF5B17A}"/>
                </a:ext>
              </a:extLst>
            </p:cNvPr>
            <p:cNvSpPr/>
            <p:nvPr/>
          </p:nvSpPr>
          <p:spPr>
            <a:xfrm>
              <a:off x="2955646" y="490687"/>
              <a:ext cx="12628" cy="20135"/>
            </a:xfrm>
            <a:custGeom>
              <a:avLst/>
              <a:gdLst/>
              <a:ahLst/>
              <a:cxnLst/>
              <a:rect l="l" t="t" r="r" b="b"/>
              <a:pathLst>
                <a:path w="402" h="641" extrusionOk="0">
                  <a:moveTo>
                    <a:pt x="201" y="1"/>
                  </a:moveTo>
                  <a:cubicBezTo>
                    <a:pt x="89" y="1"/>
                    <a:pt x="1" y="145"/>
                    <a:pt x="1" y="320"/>
                  </a:cubicBezTo>
                  <a:cubicBezTo>
                    <a:pt x="1" y="500"/>
                    <a:pt x="89" y="640"/>
                    <a:pt x="201" y="640"/>
                  </a:cubicBezTo>
                  <a:cubicBezTo>
                    <a:pt x="313" y="640"/>
                    <a:pt x="401" y="500"/>
                    <a:pt x="401" y="320"/>
                  </a:cubicBezTo>
                  <a:cubicBezTo>
                    <a:pt x="401" y="145"/>
                    <a:pt x="313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30;p43">
              <a:extLst>
                <a:ext uri="{FF2B5EF4-FFF2-40B4-BE49-F238E27FC236}">
                  <a16:creationId xmlns:a16="http://schemas.microsoft.com/office/drawing/2014/main" id="{9A100B7F-52BC-6718-6576-E524465790BB}"/>
                </a:ext>
              </a:extLst>
            </p:cNvPr>
            <p:cNvSpPr/>
            <p:nvPr/>
          </p:nvSpPr>
          <p:spPr>
            <a:xfrm>
              <a:off x="2878592" y="472154"/>
              <a:ext cx="52239" cy="60752"/>
            </a:xfrm>
            <a:custGeom>
              <a:avLst/>
              <a:gdLst/>
              <a:ahLst/>
              <a:cxnLst/>
              <a:rect l="l" t="t" r="r" b="b"/>
              <a:pathLst>
                <a:path w="1663" h="1934" extrusionOk="0">
                  <a:moveTo>
                    <a:pt x="833" y="137"/>
                  </a:moveTo>
                  <a:cubicBezTo>
                    <a:pt x="1213" y="137"/>
                    <a:pt x="1522" y="510"/>
                    <a:pt x="1522" y="967"/>
                  </a:cubicBezTo>
                  <a:cubicBezTo>
                    <a:pt x="1522" y="1420"/>
                    <a:pt x="1213" y="1793"/>
                    <a:pt x="833" y="1793"/>
                  </a:cubicBezTo>
                  <a:cubicBezTo>
                    <a:pt x="450" y="1793"/>
                    <a:pt x="141" y="1424"/>
                    <a:pt x="141" y="967"/>
                  </a:cubicBezTo>
                  <a:cubicBezTo>
                    <a:pt x="141" y="510"/>
                    <a:pt x="450" y="137"/>
                    <a:pt x="833" y="137"/>
                  </a:cubicBezTo>
                  <a:close/>
                  <a:moveTo>
                    <a:pt x="833" y="0"/>
                  </a:moveTo>
                  <a:cubicBezTo>
                    <a:pt x="373" y="0"/>
                    <a:pt x="0" y="432"/>
                    <a:pt x="0" y="967"/>
                  </a:cubicBezTo>
                  <a:cubicBezTo>
                    <a:pt x="0" y="1497"/>
                    <a:pt x="373" y="1933"/>
                    <a:pt x="833" y="1933"/>
                  </a:cubicBezTo>
                  <a:cubicBezTo>
                    <a:pt x="1290" y="1933"/>
                    <a:pt x="1663" y="1497"/>
                    <a:pt x="1663" y="967"/>
                  </a:cubicBezTo>
                  <a:cubicBezTo>
                    <a:pt x="1663" y="432"/>
                    <a:pt x="1290" y="0"/>
                    <a:pt x="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31;p43">
              <a:extLst>
                <a:ext uri="{FF2B5EF4-FFF2-40B4-BE49-F238E27FC236}">
                  <a16:creationId xmlns:a16="http://schemas.microsoft.com/office/drawing/2014/main" id="{85597720-6023-D37E-11CC-AAB3E8A71A41}"/>
                </a:ext>
              </a:extLst>
            </p:cNvPr>
            <p:cNvSpPr/>
            <p:nvPr/>
          </p:nvSpPr>
          <p:spPr>
            <a:xfrm>
              <a:off x="2941951" y="471808"/>
              <a:ext cx="52365" cy="60752"/>
            </a:xfrm>
            <a:custGeom>
              <a:avLst/>
              <a:gdLst/>
              <a:ahLst/>
              <a:cxnLst/>
              <a:rect l="l" t="t" r="r" b="b"/>
              <a:pathLst>
                <a:path w="1667" h="1934" extrusionOk="0">
                  <a:moveTo>
                    <a:pt x="834" y="141"/>
                  </a:moveTo>
                  <a:cubicBezTo>
                    <a:pt x="1217" y="141"/>
                    <a:pt x="1526" y="510"/>
                    <a:pt x="1526" y="967"/>
                  </a:cubicBezTo>
                  <a:cubicBezTo>
                    <a:pt x="1526" y="1424"/>
                    <a:pt x="1217" y="1793"/>
                    <a:pt x="834" y="1793"/>
                  </a:cubicBezTo>
                  <a:cubicBezTo>
                    <a:pt x="451" y="1793"/>
                    <a:pt x="141" y="1424"/>
                    <a:pt x="141" y="967"/>
                  </a:cubicBezTo>
                  <a:cubicBezTo>
                    <a:pt x="141" y="510"/>
                    <a:pt x="454" y="141"/>
                    <a:pt x="834" y="141"/>
                  </a:cubicBezTo>
                  <a:close/>
                  <a:moveTo>
                    <a:pt x="834" y="1"/>
                  </a:moveTo>
                  <a:cubicBezTo>
                    <a:pt x="373" y="1"/>
                    <a:pt x="1" y="433"/>
                    <a:pt x="1" y="967"/>
                  </a:cubicBezTo>
                  <a:cubicBezTo>
                    <a:pt x="1" y="1501"/>
                    <a:pt x="377" y="1934"/>
                    <a:pt x="834" y="1934"/>
                  </a:cubicBezTo>
                  <a:cubicBezTo>
                    <a:pt x="1294" y="1934"/>
                    <a:pt x="1667" y="1501"/>
                    <a:pt x="1667" y="967"/>
                  </a:cubicBezTo>
                  <a:cubicBezTo>
                    <a:pt x="1667" y="433"/>
                    <a:pt x="1294" y="1"/>
                    <a:pt x="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32;p43">
              <a:extLst>
                <a:ext uri="{FF2B5EF4-FFF2-40B4-BE49-F238E27FC236}">
                  <a16:creationId xmlns:a16="http://schemas.microsoft.com/office/drawing/2014/main" id="{E36975C8-11EB-AD08-581E-FAC9008DE888}"/>
                </a:ext>
              </a:extLst>
            </p:cNvPr>
            <p:cNvSpPr/>
            <p:nvPr/>
          </p:nvSpPr>
          <p:spPr>
            <a:xfrm>
              <a:off x="2924297" y="481892"/>
              <a:ext cx="15172" cy="60406"/>
            </a:xfrm>
            <a:custGeom>
              <a:avLst/>
              <a:gdLst/>
              <a:ahLst/>
              <a:cxnLst/>
              <a:rect l="l" t="t" r="r" b="b"/>
              <a:pathLst>
                <a:path w="483" h="1923" extrusionOk="0">
                  <a:moveTo>
                    <a:pt x="361" y="0"/>
                  </a:moveTo>
                  <a:cubicBezTo>
                    <a:pt x="326" y="0"/>
                    <a:pt x="292" y="22"/>
                    <a:pt x="296" y="66"/>
                  </a:cubicBezTo>
                  <a:cubicBezTo>
                    <a:pt x="310" y="256"/>
                    <a:pt x="324" y="446"/>
                    <a:pt x="310" y="632"/>
                  </a:cubicBezTo>
                  <a:cubicBezTo>
                    <a:pt x="296" y="832"/>
                    <a:pt x="239" y="1008"/>
                    <a:pt x="148" y="1187"/>
                  </a:cubicBezTo>
                  <a:cubicBezTo>
                    <a:pt x="74" y="1331"/>
                    <a:pt x="0" y="1493"/>
                    <a:pt x="36" y="1662"/>
                  </a:cubicBezTo>
                  <a:cubicBezTo>
                    <a:pt x="67" y="1802"/>
                    <a:pt x="180" y="1904"/>
                    <a:pt x="320" y="1922"/>
                  </a:cubicBezTo>
                  <a:cubicBezTo>
                    <a:pt x="323" y="1922"/>
                    <a:pt x="325" y="1922"/>
                    <a:pt x="327" y="1922"/>
                  </a:cubicBezTo>
                  <a:cubicBezTo>
                    <a:pt x="411" y="1922"/>
                    <a:pt x="406" y="1792"/>
                    <a:pt x="320" y="1781"/>
                  </a:cubicBezTo>
                  <a:cubicBezTo>
                    <a:pt x="141" y="1760"/>
                    <a:pt x="155" y="1528"/>
                    <a:pt x="201" y="1405"/>
                  </a:cubicBezTo>
                  <a:cubicBezTo>
                    <a:pt x="254" y="1261"/>
                    <a:pt x="341" y="1135"/>
                    <a:pt x="387" y="987"/>
                  </a:cubicBezTo>
                  <a:cubicBezTo>
                    <a:pt x="482" y="688"/>
                    <a:pt x="457" y="372"/>
                    <a:pt x="436" y="66"/>
                  </a:cubicBezTo>
                  <a:cubicBezTo>
                    <a:pt x="433" y="22"/>
                    <a:pt x="396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33;p43">
              <a:extLst>
                <a:ext uri="{FF2B5EF4-FFF2-40B4-BE49-F238E27FC236}">
                  <a16:creationId xmlns:a16="http://schemas.microsoft.com/office/drawing/2014/main" id="{D50E7AB2-C426-9899-77D0-8159CDEFCF7E}"/>
                </a:ext>
              </a:extLst>
            </p:cNvPr>
            <p:cNvSpPr/>
            <p:nvPr/>
          </p:nvSpPr>
          <p:spPr>
            <a:xfrm>
              <a:off x="2910758" y="547921"/>
              <a:ext cx="51611" cy="11968"/>
            </a:xfrm>
            <a:custGeom>
              <a:avLst/>
              <a:gdLst/>
              <a:ahLst/>
              <a:cxnLst/>
              <a:rect l="l" t="t" r="r" b="b"/>
              <a:pathLst>
                <a:path w="1643" h="381" extrusionOk="0">
                  <a:moveTo>
                    <a:pt x="1547" y="0"/>
                  </a:moveTo>
                  <a:cubicBezTo>
                    <a:pt x="1536" y="0"/>
                    <a:pt x="1523" y="4"/>
                    <a:pt x="1511" y="13"/>
                  </a:cubicBezTo>
                  <a:cubicBezTo>
                    <a:pt x="1294" y="164"/>
                    <a:pt x="1038" y="240"/>
                    <a:pt x="781" y="240"/>
                  </a:cubicBezTo>
                  <a:cubicBezTo>
                    <a:pt x="558" y="240"/>
                    <a:pt x="334" y="182"/>
                    <a:pt x="136" y="66"/>
                  </a:cubicBezTo>
                  <a:cubicBezTo>
                    <a:pt x="124" y="59"/>
                    <a:pt x="112" y="56"/>
                    <a:pt x="101" y="56"/>
                  </a:cubicBezTo>
                  <a:cubicBezTo>
                    <a:pt x="41" y="56"/>
                    <a:pt x="1" y="147"/>
                    <a:pt x="66" y="189"/>
                  </a:cubicBezTo>
                  <a:cubicBezTo>
                    <a:pt x="283" y="317"/>
                    <a:pt x="532" y="381"/>
                    <a:pt x="781" y="381"/>
                  </a:cubicBezTo>
                  <a:cubicBezTo>
                    <a:pt x="1063" y="381"/>
                    <a:pt x="1345" y="299"/>
                    <a:pt x="1581" y="136"/>
                  </a:cubicBezTo>
                  <a:cubicBezTo>
                    <a:pt x="1642" y="93"/>
                    <a:pt x="1604" y="0"/>
                    <a:pt x="1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34;p43">
              <a:extLst>
                <a:ext uri="{FF2B5EF4-FFF2-40B4-BE49-F238E27FC236}">
                  <a16:creationId xmlns:a16="http://schemas.microsoft.com/office/drawing/2014/main" id="{FA30035B-3B43-909E-993C-8A6E85576853}"/>
                </a:ext>
              </a:extLst>
            </p:cNvPr>
            <p:cNvSpPr/>
            <p:nvPr/>
          </p:nvSpPr>
          <p:spPr>
            <a:xfrm>
              <a:off x="2928506" y="499954"/>
              <a:ext cx="15706" cy="4775"/>
            </a:xfrm>
            <a:custGeom>
              <a:avLst/>
              <a:gdLst/>
              <a:ahLst/>
              <a:cxnLst/>
              <a:rect l="l" t="t" r="r" b="b"/>
              <a:pathLst>
                <a:path w="500" h="152" extrusionOk="0">
                  <a:moveTo>
                    <a:pt x="496" y="1"/>
                  </a:moveTo>
                  <a:lnTo>
                    <a:pt x="0" y="11"/>
                  </a:lnTo>
                  <a:lnTo>
                    <a:pt x="4" y="152"/>
                  </a:lnTo>
                  <a:lnTo>
                    <a:pt x="499" y="141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435;p43">
              <a:extLst>
                <a:ext uri="{FF2B5EF4-FFF2-40B4-BE49-F238E27FC236}">
                  <a16:creationId xmlns:a16="http://schemas.microsoft.com/office/drawing/2014/main" id="{F94C3037-5ADA-5EDB-5757-A660FE5118A6}"/>
                </a:ext>
              </a:extLst>
            </p:cNvPr>
            <p:cNvSpPr/>
            <p:nvPr/>
          </p:nvSpPr>
          <p:spPr>
            <a:xfrm>
              <a:off x="2989666" y="481201"/>
              <a:ext cx="20544" cy="24879"/>
            </a:xfrm>
            <a:custGeom>
              <a:avLst/>
              <a:gdLst/>
              <a:ahLst/>
              <a:cxnLst/>
              <a:rect l="l" t="t" r="r" b="b"/>
              <a:pathLst>
                <a:path w="654" h="792" extrusionOk="0">
                  <a:moveTo>
                    <a:pt x="545" y="0"/>
                  </a:moveTo>
                  <a:lnTo>
                    <a:pt x="0" y="707"/>
                  </a:lnTo>
                  <a:lnTo>
                    <a:pt x="113" y="791"/>
                  </a:lnTo>
                  <a:lnTo>
                    <a:pt x="654" y="88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436;p43">
              <a:extLst>
                <a:ext uri="{FF2B5EF4-FFF2-40B4-BE49-F238E27FC236}">
                  <a16:creationId xmlns:a16="http://schemas.microsoft.com/office/drawing/2014/main" id="{EDA3D811-E828-158A-EAA4-7ADA021A445C}"/>
                </a:ext>
              </a:extLst>
            </p:cNvPr>
            <p:cNvSpPr/>
            <p:nvPr/>
          </p:nvSpPr>
          <p:spPr>
            <a:xfrm>
              <a:off x="2862131" y="487389"/>
              <a:ext cx="20575" cy="18251"/>
            </a:xfrm>
            <a:custGeom>
              <a:avLst/>
              <a:gdLst/>
              <a:ahLst/>
              <a:cxnLst/>
              <a:rect l="l" t="t" r="r" b="b"/>
              <a:pathLst>
                <a:path w="655" h="581" extrusionOk="0">
                  <a:moveTo>
                    <a:pt x="89" y="0"/>
                  </a:moveTo>
                  <a:lnTo>
                    <a:pt x="1" y="109"/>
                  </a:lnTo>
                  <a:lnTo>
                    <a:pt x="567" y="580"/>
                  </a:lnTo>
                  <a:lnTo>
                    <a:pt x="654" y="47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37;p43">
              <a:extLst>
                <a:ext uri="{FF2B5EF4-FFF2-40B4-BE49-F238E27FC236}">
                  <a16:creationId xmlns:a16="http://schemas.microsoft.com/office/drawing/2014/main" id="{02152D10-93E3-1ACB-B614-C77BB470D847}"/>
                </a:ext>
              </a:extLst>
            </p:cNvPr>
            <p:cNvSpPr/>
            <p:nvPr/>
          </p:nvSpPr>
          <p:spPr>
            <a:xfrm>
              <a:off x="2842059" y="396450"/>
              <a:ext cx="178423" cy="127283"/>
            </a:xfrm>
            <a:custGeom>
              <a:avLst/>
              <a:gdLst/>
              <a:ahLst/>
              <a:cxnLst/>
              <a:rect l="l" t="t" r="r" b="b"/>
              <a:pathLst>
                <a:path w="5680" h="4052" extrusionOk="0">
                  <a:moveTo>
                    <a:pt x="2956" y="0"/>
                  </a:moveTo>
                  <a:cubicBezTo>
                    <a:pt x="2779" y="0"/>
                    <a:pt x="2591" y="4"/>
                    <a:pt x="2390" y="13"/>
                  </a:cubicBezTo>
                  <a:cubicBezTo>
                    <a:pt x="18" y="115"/>
                    <a:pt x="0" y="2407"/>
                    <a:pt x="0" y="2407"/>
                  </a:cubicBezTo>
                  <a:lnTo>
                    <a:pt x="576" y="2930"/>
                  </a:lnTo>
                  <a:lnTo>
                    <a:pt x="745" y="3967"/>
                  </a:lnTo>
                  <a:lnTo>
                    <a:pt x="931" y="4051"/>
                  </a:lnTo>
                  <a:lnTo>
                    <a:pt x="931" y="4051"/>
                  </a:lnTo>
                  <a:lnTo>
                    <a:pt x="914" y="2881"/>
                  </a:lnTo>
                  <a:cubicBezTo>
                    <a:pt x="1747" y="2779"/>
                    <a:pt x="2288" y="1458"/>
                    <a:pt x="2288" y="1458"/>
                  </a:cubicBezTo>
                  <a:lnTo>
                    <a:pt x="2288" y="1458"/>
                  </a:lnTo>
                  <a:cubicBezTo>
                    <a:pt x="2460" y="1693"/>
                    <a:pt x="2119" y="2220"/>
                    <a:pt x="2119" y="2220"/>
                  </a:cubicBezTo>
                  <a:cubicBezTo>
                    <a:pt x="3290" y="2132"/>
                    <a:pt x="3522" y="547"/>
                    <a:pt x="3522" y="547"/>
                  </a:cubicBezTo>
                  <a:cubicBezTo>
                    <a:pt x="3691" y="1572"/>
                    <a:pt x="4250" y="1689"/>
                    <a:pt x="4503" y="1689"/>
                  </a:cubicBezTo>
                  <a:cubicBezTo>
                    <a:pt x="4577" y="1689"/>
                    <a:pt x="4625" y="1679"/>
                    <a:pt x="4629" y="1679"/>
                  </a:cubicBezTo>
                  <a:cubicBezTo>
                    <a:pt x="4629" y="1679"/>
                    <a:pt x="4629" y="1679"/>
                    <a:pt x="4629" y="1679"/>
                  </a:cubicBezTo>
                  <a:cubicBezTo>
                    <a:pt x="4731" y="2322"/>
                    <a:pt x="5174" y="2389"/>
                    <a:pt x="5174" y="2389"/>
                  </a:cubicBezTo>
                  <a:lnTo>
                    <a:pt x="5121" y="3595"/>
                  </a:lnTo>
                  <a:lnTo>
                    <a:pt x="5293" y="3577"/>
                  </a:lnTo>
                  <a:lnTo>
                    <a:pt x="5529" y="2575"/>
                  </a:lnTo>
                  <a:cubicBezTo>
                    <a:pt x="5529" y="2575"/>
                    <a:pt x="5680" y="1489"/>
                    <a:pt x="5529" y="966"/>
                  </a:cubicBezTo>
                  <a:cubicBezTo>
                    <a:pt x="5390" y="483"/>
                    <a:pt x="4866" y="0"/>
                    <a:pt x="2956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438;p43">
              <a:extLst>
                <a:ext uri="{FF2B5EF4-FFF2-40B4-BE49-F238E27FC236}">
                  <a16:creationId xmlns:a16="http://schemas.microsoft.com/office/drawing/2014/main" id="{4E47208A-23DB-2BE2-E313-BF5D57CB8A2F}"/>
                </a:ext>
              </a:extLst>
            </p:cNvPr>
            <p:cNvSpPr/>
            <p:nvPr/>
          </p:nvSpPr>
          <p:spPr>
            <a:xfrm>
              <a:off x="2946819" y="459997"/>
              <a:ext cx="37287" cy="12314"/>
            </a:xfrm>
            <a:custGeom>
              <a:avLst/>
              <a:gdLst/>
              <a:ahLst/>
              <a:cxnLst/>
              <a:rect l="l" t="t" r="r" b="b"/>
              <a:pathLst>
                <a:path w="1187" h="392" extrusionOk="0">
                  <a:moveTo>
                    <a:pt x="735" y="1"/>
                  </a:moveTo>
                  <a:cubicBezTo>
                    <a:pt x="701" y="1"/>
                    <a:pt x="667" y="3"/>
                    <a:pt x="633" y="8"/>
                  </a:cubicBezTo>
                  <a:cubicBezTo>
                    <a:pt x="531" y="18"/>
                    <a:pt x="429" y="50"/>
                    <a:pt x="331" y="88"/>
                  </a:cubicBezTo>
                  <a:cubicBezTo>
                    <a:pt x="254" y="116"/>
                    <a:pt x="134" y="141"/>
                    <a:pt x="106" y="232"/>
                  </a:cubicBezTo>
                  <a:cubicBezTo>
                    <a:pt x="106" y="233"/>
                    <a:pt x="106" y="233"/>
                    <a:pt x="106" y="233"/>
                  </a:cubicBezTo>
                  <a:lnTo>
                    <a:pt x="106" y="233"/>
                  </a:lnTo>
                  <a:cubicBezTo>
                    <a:pt x="92" y="242"/>
                    <a:pt x="78" y="251"/>
                    <a:pt x="64" y="261"/>
                  </a:cubicBezTo>
                  <a:cubicBezTo>
                    <a:pt x="1" y="306"/>
                    <a:pt x="38" y="392"/>
                    <a:pt x="100" y="392"/>
                  </a:cubicBezTo>
                  <a:cubicBezTo>
                    <a:pt x="111" y="392"/>
                    <a:pt x="122" y="389"/>
                    <a:pt x="134" y="384"/>
                  </a:cubicBezTo>
                  <a:cubicBezTo>
                    <a:pt x="293" y="305"/>
                    <a:pt x="467" y="266"/>
                    <a:pt x="641" y="266"/>
                  </a:cubicBezTo>
                  <a:cubicBezTo>
                    <a:pt x="794" y="266"/>
                    <a:pt x="947" y="296"/>
                    <a:pt x="1090" y="355"/>
                  </a:cubicBezTo>
                  <a:cubicBezTo>
                    <a:pt x="1096" y="358"/>
                    <a:pt x="1103" y="359"/>
                    <a:pt x="1110" y="359"/>
                  </a:cubicBezTo>
                  <a:cubicBezTo>
                    <a:pt x="1139" y="359"/>
                    <a:pt x="1169" y="335"/>
                    <a:pt x="1178" y="306"/>
                  </a:cubicBezTo>
                  <a:cubicBezTo>
                    <a:pt x="1186" y="276"/>
                    <a:pt x="1173" y="250"/>
                    <a:pt x="1149" y="233"/>
                  </a:cubicBezTo>
                  <a:lnTo>
                    <a:pt x="1149" y="233"/>
                  </a:lnTo>
                  <a:cubicBezTo>
                    <a:pt x="1164" y="209"/>
                    <a:pt x="1164" y="177"/>
                    <a:pt x="1139" y="152"/>
                  </a:cubicBezTo>
                  <a:cubicBezTo>
                    <a:pt x="1031" y="46"/>
                    <a:pt x="882" y="1"/>
                    <a:pt x="735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439;p43">
              <a:extLst>
                <a:ext uri="{FF2B5EF4-FFF2-40B4-BE49-F238E27FC236}">
                  <a16:creationId xmlns:a16="http://schemas.microsoft.com/office/drawing/2014/main" id="{94D2111A-7EA3-D02D-7458-140867E7B247}"/>
                </a:ext>
              </a:extLst>
            </p:cNvPr>
            <p:cNvSpPr/>
            <p:nvPr/>
          </p:nvSpPr>
          <p:spPr>
            <a:xfrm>
              <a:off x="2881010" y="460123"/>
              <a:ext cx="45422" cy="14230"/>
            </a:xfrm>
            <a:custGeom>
              <a:avLst/>
              <a:gdLst/>
              <a:ahLst/>
              <a:cxnLst/>
              <a:rect l="l" t="t" r="r" b="b"/>
              <a:pathLst>
                <a:path w="1446" h="453" extrusionOk="0">
                  <a:moveTo>
                    <a:pt x="696" y="0"/>
                  </a:moveTo>
                  <a:cubicBezTo>
                    <a:pt x="479" y="0"/>
                    <a:pt x="263" y="57"/>
                    <a:pt x="71" y="165"/>
                  </a:cubicBezTo>
                  <a:cubicBezTo>
                    <a:pt x="0" y="205"/>
                    <a:pt x="45" y="294"/>
                    <a:pt x="112" y="294"/>
                  </a:cubicBezTo>
                  <a:cubicBezTo>
                    <a:pt x="122" y="294"/>
                    <a:pt x="131" y="292"/>
                    <a:pt x="141" y="288"/>
                  </a:cubicBezTo>
                  <a:cubicBezTo>
                    <a:pt x="258" y="238"/>
                    <a:pt x="377" y="217"/>
                    <a:pt x="497" y="217"/>
                  </a:cubicBezTo>
                  <a:cubicBezTo>
                    <a:pt x="786" y="217"/>
                    <a:pt x="1079" y="337"/>
                    <a:pt x="1340" y="446"/>
                  </a:cubicBezTo>
                  <a:cubicBezTo>
                    <a:pt x="1350" y="451"/>
                    <a:pt x="1359" y="453"/>
                    <a:pt x="1368" y="453"/>
                  </a:cubicBezTo>
                  <a:cubicBezTo>
                    <a:pt x="1427" y="453"/>
                    <a:pt x="1445" y="357"/>
                    <a:pt x="1396" y="320"/>
                  </a:cubicBezTo>
                  <a:cubicBezTo>
                    <a:pt x="1303" y="250"/>
                    <a:pt x="1203" y="192"/>
                    <a:pt x="1097" y="147"/>
                  </a:cubicBezTo>
                  <a:lnTo>
                    <a:pt x="1097" y="147"/>
                  </a:lnTo>
                  <a:cubicBezTo>
                    <a:pt x="1112" y="112"/>
                    <a:pt x="1101" y="66"/>
                    <a:pt x="1055" y="53"/>
                  </a:cubicBezTo>
                  <a:cubicBezTo>
                    <a:pt x="937" y="18"/>
                    <a:pt x="817" y="0"/>
                    <a:pt x="696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440;p43">
              <a:extLst>
                <a:ext uri="{FF2B5EF4-FFF2-40B4-BE49-F238E27FC236}">
                  <a16:creationId xmlns:a16="http://schemas.microsoft.com/office/drawing/2014/main" id="{57EB4E6E-A40A-7960-0EC4-9C5D496C2B97}"/>
                </a:ext>
              </a:extLst>
            </p:cNvPr>
            <p:cNvSpPr/>
            <p:nvPr/>
          </p:nvSpPr>
          <p:spPr>
            <a:xfrm>
              <a:off x="2922349" y="409486"/>
              <a:ext cx="33234" cy="48312"/>
            </a:xfrm>
            <a:custGeom>
              <a:avLst/>
              <a:gdLst/>
              <a:ahLst/>
              <a:cxnLst/>
              <a:rect l="l" t="t" r="r" b="b"/>
              <a:pathLst>
                <a:path w="1058" h="1538" extrusionOk="0">
                  <a:moveTo>
                    <a:pt x="909" y="1"/>
                  </a:moveTo>
                  <a:cubicBezTo>
                    <a:pt x="874" y="1"/>
                    <a:pt x="841" y="23"/>
                    <a:pt x="846" y="69"/>
                  </a:cubicBezTo>
                  <a:cubicBezTo>
                    <a:pt x="878" y="382"/>
                    <a:pt x="917" y="726"/>
                    <a:pt x="776" y="1022"/>
                  </a:cubicBezTo>
                  <a:cubicBezTo>
                    <a:pt x="679" y="1229"/>
                    <a:pt x="481" y="1398"/>
                    <a:pt x="254" y="1398"/>
                  </a:cubicBezTo>
                  <a:cubicBezTo>
                    <a:pt x="209" y="1398"/>
                    <a:pt x="162" y="1391"/>
                    <a:pt x="115" y="1377"/>
                  </a:cubicBezTo>
                  <a:cubicBezTo>
                    <a:pt x="107" y="1374"/>
                    <a:pt x="99" y="1373"/>
                    <a:pt x="92" y="1373"/>
                  </a:cubicBezTo>
                  <a:cubicBezTo>
                    <a:pt x="22" y="1373"/>
                    <a:pt x="0" y="1485"/>
                    <a:pt x="77" y="1510"/>
                  </a:cubicBezTo>
                  <a:cubicBezTo>
                    <a:pt x="136" y="1528"/>
                    <a:pt x="195" y="1537"/>
                    <a:pt x="253" y="1537"/>
                  </a:cubicBezTo>
                  <a:cubicBezTo>
                    <a:pt x="507" y="1537"/>
                    <a:pt x="742" y="1375"/>
                    <a:pt x="867" y="1152"/>
                  </a:cubicBezTo>
                  <a:cubicBezTo>
                    <a:pt x="1057" y="821"/>
                    <a:pt x="1022" y="431"/>
                    <a:pt x="987" y="69"/>
                  </a:cubicBezTo>
                  <a:cubicBezTo>
                    <a:pt x="982" y="23"/>
                    <a:pt x="944" y="1"/>
                    <a:pt x="909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441;p43">
              <a:extLst>
                <a:ext uri="{FF2B5EF4-FFF2-40B4-BE49-F238E27FC236}">
                  <a16:creationId xmlns:a16="http://schemas.microsoft.com/office/drawing/2014/main" id="{B9B36DA8-244C-DB65-D19B-B67B20813109}"/>
                </a:ext>
              </a:extLst>
            </p:cNvPr>
            <p:cNvSpPr/>
            <p:nvPr/>
          </p:nvSpPr>
          <p:spPr>
            <a:xfrm>
              <a:off x="2992996" y="387686"/>
              <a:ext cx="50134" cy="79317"/>
            </a:xfrm>
            <a:custGeom>
              <a:avLst/>
              <a:gdLst/>
              <a:ahLst/>
              <a:cxnLst/>
              <a:rect l="l" t="t" r="r" b="b"/>
              <a:pathLst>
                <a:path w="1596" h="2525" extrusionOk="0">
                  <a:moveTo>
                    <a:pt x="90" y="0"/>
                  </a:moveTo>
                  <a:cubicBezTo>
                    <a:pt x="22" y="0"/>
                    <a:pt x="1" y="112"/>
                    <a:pt x="77" y="141"/>
                  </a:cubicBezTo>
                  <a:cubicBezTo>
                    <a:pt x="298" y="222"/>
                    <a:pt x="499" y="352"/>
                    <a:pt x="678" y="506"/>
                  </a:cubicBezTo>
                  <a:cubicBezTo>
                    <a:pt x="850" y="658"/>
                    <a:pt x="1026" y="826"/>
                    <a:pt x="1152" y="1020"/>
                  </a:cubicBezTo>
                  <a:cubicBezTo>
                    <a:pt x="1448" y="1462"/>
                    <a:pt x="1300" y="1972"/>
                    <a:pt x="1093" y="2418"/>
                  </a:cubicBezTo>
                  <a:cubicBezTo>
                    <a:pt x="1066" y="2474"/>
                    <a:pt x="1114" y="2525"/>
                    <a:pt x="1159" y="2525"/>
                  </a:cubicBezTo>
                  <a:cubicBezTo>
                    <a:pt x="1180" y="2525"/>
                    <a:pt x="1200" y="2514"/>
                    <a:pt x="1212" y="2489"/>
                  </a:cubicBezTo>
                  <a:cubicBezTo>
                    <a:pt x="1437" y="2007"/>
                    <a:pt x="1595" y="1455"/>
                    <a:pt x="1290" y="974"/>
                  </a:cubicBezTo>
                  <a:cubicBezTo>
                    <a:pt x="1152" y="756"/>
                    <a:pt x="959" y="563"/>
                    <a:pt x="766" y="398"/>
                  </a:cubicBezTo>
                  <a:cubicBezTo>
                    <a:pt x="569" y="232"/>
                    <a:pt x="355" y="92"/>
                    <a:pt x="112" y="4"/>
                  </a:cubicBezTo>
                  <a:cubicBezTo>
                    <a:pt x="104" y="1"/>
                    <a:pt x="97" y="0"/>
                    <a:pt x="90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442;p43">
              <a:extLst>
                <a:ext uri="{FF2B5EF4-FFF2-40B4-BE49-F238E27FC236}">
                  <a16:creationId xmlns:a16="http://schemas.microsoft.com/office/drawing/2014/main" id="{25E3C128-46FC-B9AB-BAEC-207786C9C715}"/>
                </a:ext>
              </a:extLst>
            </p:cNvPr>
            <p:cNvSpPr/>
            <p:nvPr/>
          </p:nvSpPr>
          <p:spPr>
            <a:xfrm>
              <a:off x="2843598" y="502373"/>
              <a:ext cx="12596" cy="37821"/>
            </a:xfrm>
            <a:custGeom>
              <a:avLst/>
              <a:gdLst/>
              <a:ahLst/>
              <a:cxnLst/>
              <a:rect l="l" t="t" r="r" b="b"/>
              <a:pathLst>
                <a:path w="401" h="1204" extrusionOk="0">
                  <a:moveTo>
                    <a:pt x="335" y="1"/>
                  </a:moveTo>
                  <a:cubicBezTo>
                    <a:pt x="333" y="1"/>
                    <a:pt x="332" y="1"/>
                    <a:pt x="331" y="1"/>
                  </a:cubicBezTo>
                  <a:cubicBezTo>
                    <a:pt x="78" y="36"/>
                    <a:pt x="35" y="307"/>
                    <a:pt x="18" y="514"/>
                  </a:cubicBezTo>
                  <a:cubicBezTo>
                    <a:pt x="0" y="739"/>
                    <a:pt x="28" y="971"/>
                    <a:pt x="144" y="1168"/>
                  </a:cubicBezTo>
                  <a:cubicBezTo>
                    <a:pt x="158" y="1193"/>
                    <a:pt x="179" y="1203"/>
                    <a:pt x="201" y="1203"/>
                  </a:cubicBezTo>
                  <a:cubicBezTo>
                    <a:pt x="248" y="1203"/>
                    <a:pt x="296" y="1151"/>
                    <a:pt x="264" y="1098"/>
                  </a:cubicBezTo>
                  <a:cubicBezTo>
                    <a:pt x="172" y="943"/>
                    <a:pt x="148" y="764"/>
                    <a:pt x="155" y="588"/>
                  </a:cubicBezTo>
                  <a:cubicBezTo>
                    <a:pt x="158" y="465"/>
                    <a:pt x="158" y="166"/>
                    <a:pt x="331" y="142"/>
                  </a:cubicBezTo>
                  <a:cubicBezTo>
                    <a:pt x="366" y="138"/>
                    <a:pt x="397" y="114"/>
                    <a:pt x="397" y="71"/>
                  </a:cubicBezTo>
                  <a:cubicBezTo>
                    <a:pt x="401" y="41"/>
                    <a:pt x="369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443;p43">
              <a:extLst>
                <a:ext uri="{FF2B5EF4-FFF2-40B4-BE49-F238E27FC236}">
                  <a16:creationId xmlns:a16="http://schemas.microsoft.com/office/drawing/2014/main" id="{BEE5FF15-3502-6B1B-736E-BED176B8D255}"/>
                </a:ext>
              </a:extLst>
            </p:cNvPr>
            <p:cNvSpPr/>
            <p:nvPr/>
          </p:nvSpPr>
          <p:spPr>
            <a:xfrm>
              <a:off x="2844509" y="518425"/>
              <a:ext cx="25507" cy="27297"/>
            </a:xfrm>
            <a:custGeom>
              <a:avLst/>
              <a:gdLst/>
              <a:ahLst/>
              <a:cxnLst/>
              <a:rect l="l" t="t" r="r" b="b"/>
              <a:pathLst>
                <a:path w="812" h="869" extrusionOk="0">
                  <a:moveTo>
                    <a:pt x="101" y="0"/>
                  </a:moveTo>
                  <a:cubicBezTo>
                    <a:pt x="41" y="0"/>
                    <a:pt x="1" y="91"/>
                    <a:pt x="66" y="130"/>
                  </a:cubicBezTo>
                  <a:cubicBezTo>
                    <a:pt x="330" y="288"/>
                    <a:pt x="544" y="530"/>
                    <a:pt x="660" y="819"/>
                  </a:cubicBezTo>
                  <a:cubicBezTo>
                    <a:pt x="674" y="847"/>
                    <a:pt x="698" y="868"/>
                    <a:pt x="726" y="868"/>
                  </a:cubicBezTo>
                  <a:cubicBezTo>
                    <a:pt x="733" y="868"/>
                    <a:pt x="740" y="867"/>
                    <a:pt x="748" y="864"/>
                  </a:cubicBezTo>
                  <a:cubicBezTo>
                    <a:pt x="780" y="857"/>
                    <a:pt x="811" y="815"/>
                    <a:pt x="797" y="780"/>
                  </a:cubicBezTo>
                  <a:cubicBezTo>
                    <a:pt x="664" y="460"/>
                    <a:pt x="435" y="186"/>
                    <a:pt x="136" y="10"/>
                  </a:cubicBezTo>
                  <a:cubicBezTo>
                    <a:pt x="124" y="3"/>
                    <a:pt x="113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444;p43">
              <a:extLst>
                <a:ext uri="{FF2B5EF4-FFF2-40B4-BE49-F238E27FC236}">
                  <a16:creationId xmlns:a16="http://schemas.microsoft.com/office/drawing/2014/main" id="{A0A00B58-70C7-2FCE-F151-6ECB6EB93593}"/>
                </a:ext>
              </a:extLst>
            </p:cNvPr>
            <p:cNvSpPr/>
            <p:nvPr/>
          </p:nvSpPr>
          <p:spPr>
            <a:xfrm>
              <a:off x="3016430" y="491724"/>
              <a:ext cx="14450" cy="45674"/>
            </a:xfrm>
            <a:custGeom>
              <a:avLst/>
              <a:gdLst/>
              <a:ahLst/>
              <a:cxnLst/>
              <a:rect l="l" t="t" r="r" b="b"/>
              <a:pathLst>
                <a:path w="460" h="1454" extrusionOk="0">
                  <a:moveTo>
                    <a:pt x="162" y="1"/>
                  </a:moveTo>
                  <a:cubicBezTo>
                    <a:pt x="115" y="1"/>
                    <a:pt x="65" y="51"/>
                    <a:pt x="97" y="105"/>
                  </a:cubicBezTo>
                  <a:cubicBezTo>
                    <a:pt x="315" y="491"/>
                    <a:pt x="290" y="987"/>
                    <a:pt x="37" y="1352"/>
                  </a:cubicBezTo>
                  <a:cubicBezTo>
                    <a:pt x="1" y="1404"/>
                    <a:pt x="50" y="1454"/>
                    <a:pt x="99" y="1454"/>
                  </a:cubicBezTo>
                  <a:cubicBezTo>
                    <a:pt x="121" y="1454"/>
                    <a:pt x="142" y="1445"/>
                    <a:pt x="157" y="1423"/>
                  </a:cubicBezTo>
                  <a:cubicBezTo>
                    <a:pt x="438" y="1015"/>
                    <a:pt x="459" y="463"/>
                    <a:pt x="217" y="34"/>
                  </a:cubicBezTo>
                  <a:cubicBezTo>
                    <a:pt x="204" y="11"/>
                    <a:pt x="183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45;p43">
              <a:extLst>
                <a:ext uri="{FF2B5EF4-FFF2-40B4-BE49-F238E27FC236}">
                  <a16:creationId xmlns:a16="http://schemas.microsoft.com/office/drawing/2014/main" id="{E5A276D6-912A-F9A2-2290-020212F58718}"/>
                </a:ext>
              </a:extLst>
            </p:cNvPr>
            <p:cNvSpPr/>
            <p:nvPr/>
          </p:nvSpPr>
          <p:spPr>
            <a:xfrm>
              <a:off x="3004776" y="512959"/>
              <a:ext cx="18471" cy="20167"/>
            </a:xfrm>
            <a:custGeom>
              <a:avLst/>
              <a:gdLst/>
              <a:ahLst/>
              <a:cxnLst/>
              <a:rect l="l" t="t" r="r" b="b"/>
              <a:pathLst>
                <a:path w="588" h="642" extrusionOk="0">
                  <a:moveTo>
                    <a:pt x="504" y="1"/>
                  </a:moveTo>
                  <a:cubicBezTo>
                    <a:pt x="492" y="1"/>
                    <a:pt x="481" y="4"/>
                    <a:pt x="472" y="12"/>
                  </a:cubicBezTo>
                  <a:cubicBezTo>
                    <a:pt x="285" y="153"/>
                    <a:pt x="131" y="328"/>
                    <a:pt x="18" y="536"/>
                  </a:cubicBezTo>
                  <a:cubicBezTo>
                    <a:pt x="1" y="571"/>
                    <a:pt x="8" y="613"/>
                    <a:pt x="43" y="631"/>
                  </a:cubicBezTo>
                  <a:cubicBezTo>
                    <a:pt x="54" y="638"/>
                    <a:pt x="67" y="642"/>
                    <a:pt x="79" y="642"/>
                  </a:cubicBezTo>
                  <a:cubicBezTo>
                    <a:pt x="103" y="642"/>
                    <a:pt x="126" y="629"/>
                    <a:pt x="138" y="606"/>
                  </a:cubicBezTo>
                  <a:cubicBezTo>
                    <a:pt x="240" y="423"/>
                    <a:pt x="377" y="258"/>
                    <a:pt x="542" y="132"/>
                  </a:cubicBezTo>
                  <a:cubicBezTo>
                    <a:pt x="570" y="107"/>
                    <a:pt x="588" y="72"/>
                    <a:pt x="567" y="37"/>
                  </a:cubicBezTo>
                  <a:cubicBezTo>
                    <a:pt x="555" y="15"/>
                    <a:pt x="529" y="1"/>
                    <a:pt x="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446;p43">
              <a:extLst>
                <a:ext uri="{FF2B5EF4-FFF2-40B4-BE49-F238E27FC236}">
                  <a16:creationId xmlns:a16="http://schemas.microsoft.com/office/drawing/2014/main" id="{460E6536-8F20-3303-753F-072263939116}"/>
                </a:ext>
              </a:extLst>
            </p:cNvPr>
            <p:cNvSpPr/>
            <p:nvPr/>
          </p:nvSpPr>
          <p:spPr>
            <a:xfrm>
              <a:off x="2893952" y="585553"/>
              <a:ext cx="73160" cy="19036"/>
            </a:xfrm>
            <a:custGeom>
              <a:avLst/>
              <a:gdLst/>
              <a:ahLst/>
              <a:cxnLst/>
              <a:rect l="l" t="t" r="r" b="b"/>
              <a:pathLst>
                <a:path w="2329" h="606" extrusionOk="0">
                  <a:moveTo>
                    <a:pt x="110" y="1"/>
                  </a:moveTo>
                  <a:cubicBezTo>
                    <a:pt x="53" y="1"/>
                    <a:pt x="1" y="72"/>
                    <a:pt x="56" y="119"/>
                  </a:cubicBezTo>
                  <a:cubicBezTo>
                    <a:pt x="448" y="436"/>
                    <a:pt x="945" y="606"/>
                    <a:pt x="1445" y="606"/>
                  </a:cubicBezTo>
                  <a:cubicBezTo>
                    <a:pt x="1721" y="606"/>
                    <a:pt x="1997" y="554"/>
                    <a:pt x="2256" y="446"/>
                  </a:cubicBezTo>
                  <a:cubicBezTo>
                    <a:pt x="2328" y="418"/>
                    <a:pt x="2309" y="307"/>
                    <a:pt x="2247" y="307"/>
                  </a:cubicBezTo>
                  <a:cubicBezTo>
                    <a:pt x="2239" y="307"/>
                    <a:pt x="2230" y="309"/>
                    <a:pt x="2221" y="313"/>
                  </a:cubicBezTo>
                  <a:cubicBezTo>
                    <a:pt x="1972" y="415"/>
                    <a:pt x="1705" y="466"/>
                    <a:pt x="1439" y="466"/>
                  </a:cubicBezTo>
                  <a:cubicBezTo>
                    <a:pt x="977" y="466"/>
                    <a:pt x="518" y="314"/>
                    <a:pt x="155" y="17"/>
                  </a:cubicBezTo>
                  <a:cubicBezTo>
                    <a:pt x="141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447;p43">
              <a:extLst>
                <a:ext uri="{FF2B5EF4-FFF2-40B4-BE49-F238E27FC236}">
                  <a16:creationId xmlns:a16="http://schemas.microsoft.com/office/drawing/2014/main" id="{F09B1DCA-90E9-98DB-4A43-074548E7D782}"/>
                </a:ext>
              </a:extLst>
            </p:cNvPr>
            <p:cNvSpPr/>
            <p:nvPr/>
          </p:nvSpPr>
          <p:spPr>
            <a:xfrm>
              <a:off x="2781872" y="1891339"/>
              <a:ext cx="127660" cy="124488"/>
            </a:xfrm>
            <a:custGeom>
              <a:avLst/>
              <a:gdLst/>
              <a:ahLst/>
              <a:cxnLst/>
              <a:rect l="l" t="t" r="r" b="b"/>
              <a:pathLst>
                <a:path w="4064" h="3963" extrusionOk="0">
                  <a:moveTo>
                    <a:pt x="2293" y="0"/>
                  </a:moveTo>
                  <a:cubicBezTo>
                    <a:pt x="1656" y="0"/>
                    <a:pt x="1227" y="393"/>
                    <a:pt x="1227" y="393"/>
                  </a:cubicBezTo>
                  <a:lnTo>
                    <a:pt x="1" y="2660"/>
                  </a:lnTo>
                  <a:lnTo>
                    <a:pt x="549" y="3612"/>
                  </a:lnTo>
                  <a:cubicBezTo>
                    <a:pt x="857" y="3876"/>
                    <a:pt x="1307" y="3962"/>
                    <a:pt x="1764" y="3962"/>
                  </a:cubicBezTo>
                  <a:cubicBezTo>
                    <a:pt x="2627" y="3962"/>
                    <a:pt x="3515" y="3654"/>
                    <a:pt x="3515" y="3654"/>
                  </a:cubicBezTo>
                  <a:cubicBezTo>
                    <a:pt x="3515" y="3654"/>
                    <a:pt x="3768" y="3422"/>
                    <a:pt x="3916" y="2807"/>
                  </a:cubicBezTo>
                  <a:cubicBezTo>
                    <a:pt x="4064" y="2196"/>
                    <a:pt x="3431" y="438"/>
                    <a:pt x="3431" y="435"/>
                  </a:cubicBezTo>
                  <a:cubicBezTo>
                    <a:pt x="3016" y="108"/>
                    <a:pt x="2626" y="0"/>
                    <a:pt x="2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448;p43">
              <a:extLst>
                <a:ext uri="{FF2B5EF4-FFF2-40B4-BE49-F238E27FC236}">
                  <a16:creationId xmlns:a16="http://schemas.microsoft.com/office/drawing/2014/main" id="{591BD1DF-856F-694C-FA6D-047EE14E17EE}"/>
                </a:ext>
              </a:extLst>
            </p:cNvPr>
            <p:cNvSpPr/>
            <p:nvPr/>
          </p:nvSpPr>
          <p:spPr>
            <a:xfrm>
              <a:off x="2781872" y="1974865"/>
              <a:ext cx="123011" cy="40962"/>
            </a:xfrm>
            <a:custGeom>
              <a:avLst/>
              <a:gdLst/>
              <a:ahLst/>
              <a:cxnLst/>
              <a:rect l="l" t="t" r="r" b="b"/>
              <a:pathLst>
                <a:path w="3916" h="1304" extrusionOk="0">
                  <a:moveTo>
                    <a:pt x="1" y="1"/>
                  </a:moveTo>
                  <a:lnTo>
                    <a:pt x="549" y="953"/>
                  </a:lnTo>
                  <a:cubicBezTo>
                    <a:pt x="857" y="1217"/>
                    <a:pt x="1307" y="1303"/>
                    <a:pt x="1764" y="1303"/>
                  </a:cubicBezTo>
                  <a:cubicBezTo>
                    <a:pt x="2627" y="1303"/>
                    <a:pt x="3515" y="995"/>
                    <a:pt x="3515" y="995"/>
                  </a:cubicBezTo>
                  <a:cubicBezTo>
                    <a:pt x="3515" y="995"/>
                    <a:pt x="3768" y="763"/>
                    <a:pt x="3916" y="148"/>
                  </a:cubicBezTo>
                  <a:lnTo>
                    <a:pt x="3916" y="148"/>
                  </a:lnTo>
                  <a:cubicBezTo>
                    <a:pt x="3196" y="492"/>
                    <a:pt x="2550" y="611"/>
                    <a:pt x="2000" y="611"/>
                  </a:cubicBezTo>
                  <a:cubicBezTo>
                    <a:pt x="755" y="61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449;p43">
              <a:extLst>
                <a:ext uri="{FF2B5EF4-FFF2-40B4-BE49-F238E27FC236}">
                  <a16:creationId xmlns:a16="http://schemas.microsoft.com/office/drawing/2014/main" id="{EF4BBBE9-4342-63A2-8C05-F84ACFB5432E}"/>
                </a:ext>
              </a:extLst>
            </p:cNvPr>
            <p:cNvSpPr/>
            <p:nvPr/>
          </p:nvSpPr>
          <p:spPr>
            <a:xfrm>
              <a:off x="2813819" y="1928877"/>
              <a:ext cx="76050" cy="15738"/>
            </a:xfrm>
            <a:custGeom>
              <a:avLst/>
              <a:gdLst/>
              <a:ahLst/>
              <a:cxnLst/>
              <a:rect l="l" t="t" r="r" b="b"/>
              <a:pathLst>
                <a:path w="2421" h="501" extrusionOk="0">
                  <a:moveTo>
                    <a:pt x="1152" y="0"/>
                  </a:moveTo>
                  <a:cubicBezTo>
                    <a:pt x="778" y="0"/>
                    <a:pt x="405" y="88"/>
                    <a:pt x="70" y="259"/>
                  </a:cubicBezTo>
                  <a:cubicBezTo>
                    <a:pt x="0" y="295"/>
                    <a:pt x="42" y="391"/>
                    <a:pt x="106" y="391"/>
                  </a:cubicBezTo>
                  <a:cubicBezTo>
                    <a:pt x="117" y="391"/>
                    <a:pt x="128" y="388"/>
                    <a:pt x="140" y="382"/>
                  </a:cubicBezTo>
                  <a:cubicBezTo>
                    <a:pt x="449" y="223"/>
                    <a:pt x="794" y="142"/>
                    <a:pt x="1142" y="142"/>
                  </a:cubicBezTo>
                  <a:cubicBezTo>
                    <a:pt x="1170" y="142"/>
                    <a:pt x="1198" y="142"/>
                    <a:pt x="1226" y="143"/>
                  </a:cubicBezTo>
                  <a:cubicBezTo>
                    <a:pt x="1412" y="150"/>
                    <a:pt x="1595" y="182"/>
                    <a:pt x="1771" y="235"/>
                  </a:cubicBezTo>
                  <a:cubicBezTo>
                    <a:pt x="1943" y="284"/>
                    <a:pt x="2147" y="351"/>
                    <a:pt x="2273" y="481"/>
                  </a:cubicBezTo>
                  <a:cubicBezTo>
                    <a:pt x="2288" y="495"/>
                    <a:pt x="2304" y="501"/>
                    <a:pt x="2320" y="501"/>
                  </a:cubicBezTo>
                  <a:cubicBezTo>
                    <a:pt x="2373" y="501"/>
                    <a:pt x="2421" y="431"/>
                    <a:pt x="2372" y="382"/>
                  </a:cubicBezTo>
                  <a:cubicBezTo>
                    <a:pt x="2238" y="245"/>
                    <a:pt x="2031" y="168"/>
                    <a:pt x="1852" y="112"/>
                  </a:cubicBezTo>
                  <a:cubicBezTo>
                    <a:pt x="1658" y="48"/>
                    <a:pt x="1458" y="13"/>
                    <a:pt x="1254" y="3"/>
                  </a:cubicBezTo>
                  <a:cubicBezTo>
                    <a:pt x="1220" y="1"/>
                    <a:pt x="1186" y="0"/>
                    <a:pt x="1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450;p43">
              <a:extLst>
                <a:ext uri="{FF2B5EF4-FFF2-40B4-BE49-F238E27FC236}">
                  <a16:creationId xmlns:a16="http://schemas.microsoft.com/office/drawing/2014/main" id="{F5496AC1-422F-5BA4-D7C9-36C8358E2E0B}"/>
                </a:ext>
              </a:extLst>
            </p:cNvPr>
            <p:cNvSpPr/>
            <p:nvPr/>
          </p:nvSpPr>
          <p:spPr>
            <a:xfrm>
              <a:off x="2819410" y="1903276"/>
              <a:ext cx="62637" cy="8230"/>
            </a:xfrm>
            <a:custGeom>
              <a:avLst/>
              <a:gdLst/>
              <a:ahLst/>
              <a:cxnLst/>
              <a:rect l="l" t="t" r="r" b="b"/>
              <a:pathLst>
                <a:path w="1994" h="262" extrusionOk="0">
                  <a:moveTo>
                    <a:pt x="1001" y="1"/>
                  </a:moveTo>
                  <a:cubicBezTo>
                    <a:pt x="691" y="1"/>
                    <a:pt x="382" y="42"/>
                    <a:pt x="81" y="125"/>
                  </a:cubicBezTo>
                  <a:cubicBezTo>
                    <a:pt x="1" y="145"/>
                    <a:pt x="24" y="262"/>
                    <a:pt x="96" y="262"/>
                  </a:cubicBezTo>
                  <a:cubicBezTo>
                    <a:pt x="103" y="262"/>
                    <a:pt x="109" y="261"/>
                    <a:pt x="117" y="259"/>
                  </a:cubicBezTo>
                  <a:cubicBezTo>
                    <a:pt x="405" y="180"/>
                    <a:pt x="700" y="140"/>
                    <a:pt x="995" y="140"/>
                  </a:cubicBezTo>
                  <a:cubicBezTo>
                    <a:pt x="1290" y="140"/>
                    <a:pt x="1586" y="180"/>
                    <a:pt x="1874" y="259"/>
                  </a:cubicBezTo>
                  <a:cubicBezTo>
                    <a:pt x="1881" y="261"/>
                    <a:pt x="1888" y="262"/>
                    <a:pt x="1894" y="262"/>
                  </a:cubicBezTo>
                  <a:cubicBezTo>
                    <a:pt x="1967" y="262"/>
                    <a:pt x="1993" y="144"/>
                    <a:pt x="1913" y="122"/>
                  </a:cubicBezTo>
                  <a:cubicBezTo>
                    <a:pt x="1614" y="41"/>
                    <a:pt x="1307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451;p43">
              <a:extLst>
                <a:ext uri="{FF2B5EF4-FFF2-40B4-BE49-F238E27FC236}">
                  <a16:creationId xmlns:a16="http://schemas.microsoft.com/office/drawing/2014/main" id="{AC32A455-E139-BB0A-0D74-226EEDE60312}"/>
                </a:ext>
              </a:extLst>
            </p:cNvPr>
            <p:cNvSpPr/>
            <p:nvPr/>
          </p:nvSpPr>
          <p:spPr>
            <a:xfrm>
              <a:off x="2835211" y="1904847"/>
              <a:ext cx="33109" cy="15518"/>
            </a:xfrm>
            <a:custGeom>
              <a:avLst/>
              <a:gdLst/>
              <a:ahLst/>
              <a:cxnLst/>
              <a:rect l="l" t="t" r="r" b="b"/>
              <a:pathLst>
                <a:path w="1054" h="494" extrusionOk="0">
                  <a:moveTo>
                    <a:pt x="78" y="1"/>
                  </a:moveTo>
                  <a:cubicBezTo>
                    <a:pt x="54" y="1"/>
                    <a:pt x="31" y="10"/>
                    <a:pt x="18" y="33"/>
                  </a:cubicBezTo>
                  <a:cubicBezTo>
                    <a:pt x="0" y="65"/>
                    <a:pt x="11" y="114"/>
                    <a:pt x="42" y="128"/>
                  </a:cubicBezTo>
                  <a:cubicBezTo>
                    <a:pt x="338" y="261"/>
                    <a:pt x="636" y="381"/>
                    <a:pt x="939" y="490"/>
                  </a:cubicBezTo>
                  <a:cubicBezTo>
                    <a:pt x="947" y="493"/>
                    <a:pt x="955" y="494"/>
                    <a:pt x="962" y="494"/>
                  </a:cubicBezTo>
                  <a:cubicBezTo>
                    <a:pt x="1032" y="494"/>
                    <a:pt x="1054" y="382"/>
                    <a:pt x="977" y="353"/>
                  </a:cubicBezTo>
                  <a:cubicBezTo>
                    <a:pt x="686" y="251"/>
                    <a:pt x="397" y="135"/>
                    <a:pt x="116" y="8"/>
                  </a:cubicBezTo>
                  <a:cubicBezTo>
                    <a:pt x="104" y="3"/>
                    <a:pt x="91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452;p43">
              <a:extLst>
                <a:ext uri="{FF2B5EF4-FFF2-40B4-BE49-F238E27FC236}">
                  <a16:creationId xmlns:a16="http://schemas.microsoft.com/office/drawing/2014/main" id="{64BFE2D5-770A-BE94-C99C-7161905F6ACC}"/>
                </a:ext>
              </a:extLst>
            </p:cNvPr>
            <p:cNvSpPr/>
            <p:nvPr/>
          </p:nvSpPr>
          <p:spPr>
            <a:xfrm>
              <a:off x="2830059" y="1907328"/>
              <a:ext cx="37507" cy="14387"/>
            </a:xfrm>
            <a:custGeom>
              <a:avLst/>
              <a:gdLst/>
              <a:ahLst/>
              <a:cxnLst/>
              <a:rect l="l" t="t" r="r" b="b"/>
              <a:pathLst>
                <a:path w="1194" h="458" extrusionOk="0">
                  <a:moveTo>
                    <a:pt x="1099" y="0"/>
                  </a:moveTo>
                  <a:cubicBezTo>
                    <a:pt x="1092" y="0"/>
                    <a:pt x="1085" y="1"/>
                    <a:pt x="1078" y="3"/>
                  </a:cubicBezTo>
                  <a:cubicBezTo>
                    <a:pt x="741" y="95"/>
                    <a:pt x="407" y="200"/>
                    <a:pt x="76" y="320"/>
                  </a:cubicBezTo>
                  <a:cubicBezTo>
                    <a:pt x="1" y="348"/>
                    <a:pt x="21" y="458"/>
                    <a:pt x="87" y="458"/>
                  </a:cubicBezTo>
                  <a:cubicBezTo>
                    <a:pt x="94" y="458"/>
                    <a:pt x="103" y="456"/>
                    <a:pt x="111" y="453"/>
                  </a:cubicBezTo>
                  <a:cubicBezTo>
                    <a:pt x="442" y="337"/>
                    <a:pt x="776" y="228"/>
                    <a:pt x="1117" y="137"/>
                  </a:cubicBezTo>
                  <a:cubicBezTo>
                    <a:pt x="1194" y="114"/>
                    <a:pt x="1171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453;p43">
              <a:extLst>
                <a:ext uri="{FF2B5EF4-FFF2-40B4-BE49-F238E27FC236}">
                  <a16:creationId xmlns:a16="http://schemas.microsoft.com/office/drawing/2014/main" id="{BD525E55-1781-791E-32F4-D912C1B0B8CF}"/>
                </a:ext>
              </a:extLst>
            </p:cNvPr>
            <p:cNvSpPr/>
            <p:nvPr/>
          </p:nvSpPr>
          <p:spPr>
            <a:xfrm>
              <a:off x="2830687" y="1917537"/>
              <a:ext cx="35528" cy="12345"/>
            </a:xfrm>
            <a:custGeom>
              <a:avLst/>
              <a:gdLst/>
              <a:ahLst/>
              <a:cxnLst/>
              <a:rect l="l" t="t" r="r" b="b"/>
              <a:pathLst>
                <a:path w="1131" h="393" extrusionOk="0">
                  <a:moveTo>
                    <a:pt x="110" y="1"/>
                  </a:moveTo>
                  <a:cubicBezTo>
                    <a:pt x="32" y="1"/>
                    <a:pt x="1" y="122"/>
                    <a:pt x="84" y="135"/>
                  </a:cubicBezTo>
                  <a:cubicBezTo>
                    <a:pt x="404" y="195"/>
                    <a:pt x="717" y="279"/>
                    <a:pt x="1019" y="388"/>
                  </a:cubicBezTo>
                  <a:cubicBezTo>
                    <a:pt x="1028" y="391"/>
                    <a:pt x="1036" y="393"/>
                    <a:pt x="1044" y="393"/>
                  </a:cubicBezTo>
                  <a:cubicBezTo>
                    <a:pt x="1110" y="393"/>
                    <a:pt x="1130" y="280"/>
                    <a:pt x="1054" y="251"/>
                  </a:cubicBezTo>
                  <a:cubicBezTo>
                    <a:pt x="752" y="142"/>
                    <a:pt x="439" y="58"/>
                    <a:pt x="123" y="2"/>
                  </a:cubicBezTo>
                  <a:cubicBezTo>
                    <a:pt x="119" y="1"/>
                    <a:pt x="114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54;p43">
              <a:extLst>
                <a:ext uri="{FF2B5EF4-FFF2-40B4-BE49-F238E27FC236}">
                  <a16:creationId xmlns:a16="http://schemas.microsoft.com/office/drawing/2014/main" id="{0E979EBC-8620-C9D3-588D-02F7E60EEDD8}"/>
                </a:ext>
              </a:extLst>
            </p:cNvPr>
            <p:cNvSpPr/>
            <p:nvPr/>
          </p:nvSpPr>
          <p:spPr>
            <a:xfrm>
              <a:off x="2832666" y="1917223"/>
              <a:ext cx="34240" cy="15958"/>
            </a:xfrm>
            <a:custGeom>
              <a:avLst/>
              <a:gdLst/>
              <a:ahLst/>
              <a:cxnLst/>
              <a:rect l="l" t="t" r="r" b="b"/>
              <a:pathLst>
                <a:path w="1090" h="508" extrusionOk="0">
                  <a:moveTo>
                    <a:pt x="1012" y="1"/>
                  </a:moveTo>
                  <a:cubicBezTo>
                    <a:pt x="1005" y="1"/>
                    <a:pt x="998" y="2"/>
                    <a:pt x="991" y="5"/>
                  </a:cubicBezTo>
                  <a:cubicBezTo>
                    <a:pt x="682" y="124"/>
                    <a:pt x="369" y="247"/>
                    <a:pt x="60" y="367"/>
                  </a:cubicBezTo>
                  <a:cubicBezTo>
                    <a:pt x="25" y="381"/>
                    <a:pt x="0" y="416"/>
                    <a:pt x="11" y="454"/>
                  </a:cubicBezTo>
                  <a:cubicBezTo>
                    <a:pt x="19" y="483"/>
                    <a:pt x="49" y="507"/>
                    <a:pt x="79" y="507"/>
                  </a:cubicBezTo>
                  <a:cubicBezTo>
                    <a:pt x="86" y="507"/>
                    <a:pt x="92" y="506"/>
                    <a:pt x="99" y="504"/>
                  </a:cubicBezTo>
                  <a:cubicBezTo>
                    <a:pt x="408" y="381"/>
                    <a:pt x="721" y="261"/>
                    <a:pt x="1030" y="138"/>
                  </a:cubicBezTo>
                  <a:cubicBezTo>
                    <a:pt x="1065" y="124"/>
                    <a:pt x="1090" y="92"/>
                    <a:pt x="1079" y="54"/>
                  </a:cubicBezTo>
                  <a:cubicBezTo>
                    <a:pt x="1071" y="25"/>
                    <a:pt x="1043" y="1"/>
                    <a:pt x="1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55;p43">
              <a:extLst>
                <a:ext uri="{FF2B5EF4-FFF2-40B4-BE49-F238E27FC236}">
                  <a16:creationId xmlns:a16="http://schemas.microsoft.com/office/drawing/2014/main" id="{7B557907-354F-FCAB-E735-2CFFC0042876}"/>
                </a:ext>
              </a:extLst>
            </p:cNvPr>
            <p:cNvSpPr/>
            <p:nvPr/>
          </p:nvSpPr>
          <p:spPr>
            <a:xfrm>
              <a:off x="2823054" y="1873089"/>
              <a:ext cx="48846" cy="46271"/>
            </a:xfrm>
            <a:custGeom>
              <a:avLst/>
              <a:gdLst/>
              <a:ahLst/>
              <a:cxnLst/>
              <a:rect l="l" t="t" r="r" b="b"/>
              <a:pathLst>
                <a:path w="1555" h="1473" extrusionOk="0">
                  <a:moveTo>
                    <a:pt x="1365" y="187"/>
                  </a:moveTo>
                  <a:cubicBezTo>
                    <a:pt x="1350" y="223"/>
                    <a:pt x="1328" y="259"/>
                    <a:pt x="1319" y="278"/>
                  </a:cubicBezTo>
                  <a:cubicBezTo>
                    <a:pt x="1294" y="331"/>
                    <a:pt x="1266" y="380"/>
                    <a:pt x="1241" y="429"/>
                  </a:cubicBezTo>
                  <a:cubicBezTo>
                    <a:pt x="1178" y="534"/>
                    <a:pt x="1111" y="640"/>
                    <a:pt x="1041" y="742"/>
                  </a:cubicBezTo>
                  <a:cubicBezTo>
                    <a:pt x="1000" y="803"/>
                    <a:pt x="959" y="863"/>
                    <a:pt x="917" y="922"/>
                  </a:cubicBezTo>
                  <a:lnTo>
                    <a:pt x="917" y="922"/>
                  </a:lnTo>
                  <a:cubicBezTo>
                    <a:pt x="943" y="835"/>
                    <a:pt x="975" y="750"/>
                    <a:pt x="1013" y="668"/>
                  </a:cubicBezTo>
                  <a:cubicBezTo>
                    <a:pt x="1094" y="493"/>
                    <a:pt x="1201" y="295"/>
                    <a:pt x="1365" y="187"/>
                  </a:cubicBezTo>
                  <a:close/>
                  <a:moveTo>
                    <a:pt x="208" y="616"/>
                  </a:moveTo>
                  <a:cubicBezTo>
                    <a:pt x="231" y="631"/>
                    <a:pt x="253" y="649"/>
                    <a:pt x="275" y="668"/>
                  </a:cubicBezTo>
                  <a:cubicBezTo>
                    <a:pt x="331" y="721"/>
                    <a:pt x="387" y="773"/>
                    <a:pt x="440" y="830"/>
                  </a:cubicBezTo>
                  <a:cubicBezTo>
                    <a:pt x="496" y="886"/>
                    <a:pt x="552" y="942"/>
                    <a:pt x="605" y="1002"/>
                  </a:cubicBezTo>
                  <a:cubicBezTo>
                    <a:pt x="644" y="1044"/>
                    <a:pt x="728" y="1125"/>
                    <a:pt x="700" y="1192"/>
                  </a:cubicBezTo>
                  <a:cubicBezTo>
                    <a:pt x="695" y="1204"/>
                    <a:pt x="693" y="1216"/>
                    <a:pt x="694" y="1228"/>
                  </a:cubicBezTo>
                  <a:lnTo>
                    <a:pt x="694" y="1228"/>
                  </a:lnTo>
                  <a:cubicBezTo>
                    <a:pt x="690" y="1233"/>
                    <a:pt x="686" y="1238"/>
                    <a:pt x="682" y="1243"/>
                  </a:cubicBezTo>
                  <a:lnTo>
                    <a:pt x="682" y="1243"/>
                  </a:lnTo>
                  <a:cubicBezTo>
                    <a:pt x="484" y="1070"/>
                    <a:pt x="323" y="856"/>
                    <a:pt x="208" y="616"/>
                  </a:cubicBezTo>
                  <a:close/>
                  <a:moveTo>
                    <a:pt x="1432" y="1"/>
                  </a:moveTo>
                  <a:cubicBezTo>
                    <a:pt x="1426" y="1"/>
                    <a:pt x="1421" y="2"/>
                    <a:pt x="1417" y="4"/>
                  </a:cubicBezTo>
                  <a:cubicBezTo>
                    <a:pt x="1167" y="106"/>
                    <a:pt x="1013" y="341"/>
                    <a:pt x="904" y="573"/>
                  </a:cubicBezTo>
                  <a:cubicBezTo>
                    <a:pt x="842" y="700"/>
                    <a:pt x="795" y="832"/>
                    <a:pt x="761" y="966"/>
                  </a:cubicBezTo>
                  <a:lnTo>
                    <a:pt x="761" y="966"/>
                  </a:lnTo>
                  <a:cubicBezTo>
                    <a:pt x="706" y="892"/>
                    <a:pt x="633" y="826"/>
                    <a:pt x="577" y="766"/>
                  </a:cubicBezTo>
                  <a:cubicBezTo>
                    <a:pt x="449" y="638"/>
                    <a:pt x="294" y="436"/>
                    <a:pt x="95" y="436"/>
                  </a:cubicBezTo>
                  <a:cubicBezTo>
                    <a:pt x="92" y="436"/>
                    <a:pt x="88" y="436"/>
                    <a:pt x="85" y="436"/>
                  </a:cubicBezTo>
                  <a:cubicBezTo>
                    <a:pt x="43" y="436"/>
                    <a:pt x="1" y="482"/>
                    <a:pt x="18" y="524"/>
                  </a:cubicBezTo>
                  <a:cubicBezTo>
                    <a:pt x="142" y="847"/>
                    <a:pt x="341" y="1128"/>
                    <a:pt x="599" y="1355"/>
                  </a:cubicBezTo>
                  <a:lnTo>
                    <a:pt x="599" y="1355"/>
                  </a:lnTo>
                  <a:cubicBezTo>
                    <a:pt x="599" y="1356"/>
                    <a:pt x="598" y="1356"/>
                    <a:pt x="598" y="1357"/>
                  </a:cubicBezTo>
                  <a:cubicBezTo>
                    <a:pt x="561" y="1408"/>
                    <a:pt x="610" y="1458"/>
                    <a:pt x="661" y="1458"/>
                  </a:cubicBezTo>
                  <a:cubicBezTo>
                    <a:pt x="677" y="1458"/>
                    <a:pt x="693" y="1454"/>
                    <a:pt x="706" y="1443"/>
                  </a:cubicBezTo>
                  <a:lnTo>
                    <a:pt x="706" y="1443"/>
                  </a:lnTo>
                  <a:cubicBezTo>
                    <a:pt x="715" y="1449"/>
                    <a:pt x="723" y="1456"/>
                    <a:pt x="732" y="1462"/>
                  </a:cubicBezTo>
                  <a:cubicBezTo>
                    <a:pt x="742" y="1470"/>
                    <a:pt x="753" y="1473"/>
                    <a:pt x="764" y="1473"/>
                  </a:cubicBezTo>
                  <a:cubicBezTo>
                    <a:pt x="800" y="1473"/>
                    <a:pt x="834" y="1437"/>
                    <a:pt x="837" y="1399"/>
                  </a:cubicBezTo>
                  <a:cubicBezTo>
                    <a:pt x="839" y="1350"/>
                    <a:pt x="843" y="1301"/>
                    <a:pt x="849" y="1252"/>
                  </a:cubicBezTo>
                  <a:lnTo>
                    <a:pt x="849" y="1252"/>
                  </a:lnTo>
                  <a:cubicBezTo>
                    <a:pt x="973" y="1081"/>
                    <a:pt x="1099" y="910"/>
                    <a:pt x="1217" y="735"/>
                  </a:cubicBezTo>
                  <a:cubicBezTo>
                    <a:pt x="1290" y="619"/>
                    <a:pt x="1361" y="503"/>
                    <a:pt x="1420" y="380"/>
                  </a:cubicBezTo>
                  <a:cubicBezTo>
                    <a:pt x="1473" y="278"/>
                    <a:pt x="1554" y="151"/>
                    <a:pt x="1494" y="39"/>
                  </a:cubicBezTo>
                  <a:cubicBezTo>
                    <a:pt x="1486" y="19"/>
                    <a:pt x="1456" y="1"/>
                    <a:pt x="1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456;p43">
              <a:extLst>
                <a:ext uri="{FF2B5EF4-FFF2-40B4-BE49-F238E27FC236}">
                  <a16:creationId xmlns:a16="http://schemas.microsoft.com/office/drawing/2014/main" id="{C3F3FBA4-453A-F871-7D6D-942B7757A1C7}"/>
                </a:ext>
              </a:extLst>
            </p:cNvPr>
            <p:cNvSpPr/>
            <p:nvPr/>
          </p:nvSpPr>
          <p:spPr>
            <a:xfrm>
              <a:off x="2862257" y="1914710"/>
              <a:ext cx="7413" cy="6754"/>
            </a:xfrm>
            <a:custGeom>
              <a:avLst/>
              <a:gdLst/>
              <a:ahLst/>
              <a:cxnLst/>
              <a:rect l="l" t="t" r="r" b="b"/>
              <a:pathLst>
                <a:path w="236" h="215" extrusionOk="0">
                  <a:moveTo>
                    <a:pt x="97" y="104"/>
                  </a:moveTo>
                  <a:lnTo>
                    <a:pt x="97" y="104"/>
                  </a:lnTo>
                  <a:cubicBezTo>
                    <a:pt x="98" y="106"/>
                    <a:pt x="98" y="108"/>
                    <a:pt x="97" y="111"/>
                  </a:cubicBezTo>
                  <a:lnTo>
                    <a:pt x="97" y="111"/>
                  </a:lnTo>
                  <a:lnTo>
                    <a:pt x="96" y="107"/>
                  </a:lnTo>
                  <a:lnTo>
                    <a:pt x="97" y="104"/>
                  </a:lnTo>
                  <a:close/>
                  <a:moveTo>
                    <a:pt x="96" y="110"/>
                  </a:moveTo>
                  <a:cubicBezTo>
                    <a:pt x="96" y="110"/>
                    <a:pt x="96" y="110"/>
                    <a:pt x="97" y="111"/>
                  </a:cubicBezTo>
                  <a:lnTo>
                    <a:pt x="97" y="111"/>
                  </a:lnTo>
                  <a:cubicBezTo>
                    <a:pt x="97" y="111"/>
                    <a:pt x="96" y="111"/>
                    <a:pt x="96" y="111"/>
                  </a:cubicBezTo>
                  <a:lnTo>
                    <a:pt x="96" y="111"/>
                  </a:lnTo>
                  <a:cubicBezTo>
                    <a:pt x="96" y="111"/>
                    <a:pt x="96" y="110"/>
                    <a:pt x="96" y="110"/>
                  </a:cubicBezTo>
                  <a:lnTo>
                    <a:pt x="96" y="110"/>
                  </a:lnTo>
                  <a:lnTo>
                    <a:pt x="96" y="110"/>
                  </a:lnTo>
                  <a:close/>
                  <a:moveTo>
                    <a:pt x="97" y="112"/>
                  </a:moveTo>
                  <a:cubicBezTo>
                    <a:pt x="98" y="113"/>
                    <a:pt x="98" y="115"/>
                    <a:pt x="99" y="116"/>
                  </a:cubicBezTo>
                  <a:lnTo>
                    <a:pt x="99" y="116"/>
                  </a:lnTo>
                  <a:cubicBezTo>
                    <a:pt x="98" y="115"/>
                    <a:pt x="98" y="115"/>
                    <a:pt x="97" y="114"/>
                  </a:cubicBezTo>
                  <a:lnTo>
                    <a:pt x="97" y="114"/>
                  </a:lnTo>
                  <a:lnTo>
                    <a:pt x="97" y="112"/>
                  </a:lnTo>
                  <a:close/>
                  <a:moveTo>
                    <a:pt x="165" y="134"/>
                  </a:moveTo>
                  <a:cubicBezTo>
                    <a:pt x="165" y="134"/>
                    <a:pt x="165" y="134"/>
                    <a:pt x="165" y="134"/>
                  </a:cubicBezTo>
                  <a:lnTo>
                    <a:pt x="165" y="134"/>
                  </a:lnTo>
                  <a:cubicBezTo>
                    <a:pt x="165" y="134"/>
                    <a:pt x="165" y="134"/>
                    <a:pt x="165" y="134"/>
                  </a:cubicBezTo>
                  <a:close/>
                  <a:moveTo>
                    <a:pt x="143" y="130"/>
                  </a:moveTo>
                  <a:lnTo>
                    <a:pt x="144" y="133"/>
                  </a:lnTo>
                  <a:lnTo>
                    <a:pt x="144" y="133"/>
                  </a:lnTo>
                  <a:lnTo>
                    <a:pt x="143" y="136"/>
                  </a:lnTo>
                  <a:lnTo>
                    <a:pt x="143" y="136"/>
                  </a:lnTo>
                  <a:cubicBezTo>
                    <a:pt x="141" y="133"/>
                    <a:pt x="141" y="131"/>
                    <a:pt x="143" y="130"/>
                  </a:cubicBezTo>
                  <a:close/>
                  <a:moveTo>
                    <a:pt x="123" y="137"/>
                  </a:moveTo>
                  <a:cubicBezTo>
                    <a:pt x="123" y="137"/>
                    <a:pt x="124" y="137"/>
                    <a:pt x="125" y="138"/>
                  </a:cubicBezTo>
                  <a:lnTo>
                    <a:pt x="125" y="138"/>
                  </a:lnTo>
                  <a:lnTo>
                    <a:pt x="123" y="137"/>
                  </a:lnTo>
                  <a:close/>
                  <a:moveTo>
                    <a:pt x="137" y="0"/>
                  </a:moveTo>
                  <a:cubicBezTo>
                    <a:pt x="116" y="0"/>
                    <a:pt x="92" y="11"/>
                    <a:pt x="74" y="28"/>
                  </a:cubicBezTo>
                  <a:cubicBezTo>
                    <a:pt x="69" y="31"/>
                    <a:pt x="66" y="37"/>
                    <a:pt x="63" y="43"/>
                  </a:cubicBezTo>
                  <a:lnTo>
                    <a:pt x="63" y="43"/>
                  </a:lnTo>
                  <a:cubicBezTo>
                    <a:pt x="60" y="45"/>
                    <a:pt x="56" y="47"/>
                    <a:pt x="53" y="49"/>
                  </a:cubicBezTo>
                  <a:cubicBezTo>
                    <a:pt x="39" y="56"/>
                    <a:pt x="28" y="67"/>
                    <a:pt x="18" y="81"/>
                  </a:cubicBezTo>
                  <a:cubicBezTo>
                    <a:pt x="18" y="85"/>
                    <a:pt x="14" y="85"/>
                    <a:pt x="14" y="88"/>
                  </a:cubicBezTo>
                  <a:cubicBezTo>
                    <a:pt x="11" y="95"/>
                    <a:pt x="7" y="102"/>
                    <a:pt x="7" y="109"/>
                  </a:cubicBezTo>
                  <a:cubicBezTo>
                    <a:pt x="4" y="127"/>
                    <a:pt x="0" y="141"/>
                    <a:pt x="7" y="158"/>
                  </a:cubicBezTo>
                  <a:cubicBezTo>
                    <a:pt x="11" y="183"/>
                    <a:pt x="32" y="204"/>
                    <a:pt x="56" y="208"/>
                  </a:cubicBezTo>
                  <a:cubicBezTo>
                    <a:pt x="67" y="211"/>
                    <a:pt x="81" y="215"/>
                    <a:pt x="95" y="215"/>
                  </a:cubicBezTo>
                  <a:lnTo>
                    <a:pt x="120" y="215"/>
                  </a:lnTo>
                  <a:cubicBezTo>
                    <a:pt x="134" y="215"/>
                    <a:pt x="144" y="211"/>
                    <a:pt x="158" y="208"/>
                  </a:cubicBezTo>
                  <a:cubicBezTo>
                    <a:pt x="176" y="201"/>
                    <a:pt x="190" y="194"/>
                    <a:pt x="208" y="179"/>
                  </a:cubicBezTo>
                  <a:cubicBezTo>
                    <a:pt x="218" y="169"/>
                    <a:pt x="229" y="151"/>
                    <a:pt x="232" y="134"/>
                  </a:cubicBezTo>
                  <a:cubicBezTo>
                    <a:pt x="232" y="134"/>
                    <a:pt x="232" y="134"/>
                    <a:pt x="232" y="130"/>
                  </a:cubicBezTo>
                  <a:cubicBezTo>
                    <a:pt x="236" y="123"/>
                    <a:pt x="236" y="116"/>
                    <a:pt x="236" y="109"/>
                  </a:cubicBezTo>
                  <a:cubicBezTo>
                    <a:pt x="236" y="102"/>
                    <a:pt x="236" y="92"/>
                    <a:pt x="232" y="85"/>
                  </a:cubicBezTo>
                  <a:cubicBezTo>
                    <a:pt x="232" y="81"/>
                    <a:pt x="232" y="78"/>
                    <a:pt x="232" y="78"/>
                  </a:cubicBezTo>
                  <a:cubicBezTo>
                    <a:pt x="229" y="67"/>
                    <a:pt x="225" y="60"/>
                    <a:pt x="222" y="53"/>
                  </a:cubicBezTo>
                  <a:cubicBezTo>
                    <a:pt x="211" y="35"/>
                    <a:pt x="201" y="25"/>
                    <a:pt x="187" y="14"/>
                  </a:cubicBezTo>
                  <a:cubicBezTo>
                    <a:pt x="179" y="11"/>
                    <a:pt x="172" y="7"/>
                    <a:pt x="162" y="4"/>
                  </a:cubicBezTo>
                  <a:lnTo>
                    <a:pt x="148" y="4"/>
                  </a:lnTo>
                  <a:cubicBezTo>
                    <a:pt x="148" y="4"/>
                    <a:pt x="141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457;p43">
              <a:extLst>
                <a:ext uri="{FF2B5EF4-FFF2-40B4-BE49-F238E27FC236}">
                  <a16:creationId xmlns:a16="http://schemas.microsoft.com/office/drawing/2014/main" id="{463D3921-724E-AE8A-3C3D-EA0CE5C032FD}"/>
                </a:ext>
              </a:extLst>
            </p:cNvPr>
            <p:cNvSpPr/>
            <p:nvPr/>
          </p:nvSpPr>
          <p:spPr>
            <a:xfrm>
              <a:off x="2861911" y="1922877"/>
              <a:ext cx="7005" cy="8199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4" y="123"/>
                  </a:moveTo>
                  <a:cubicBezTo>
                    <a:pt x="84" y="123"/>
                    <a:pt x="83" y="123"/>
                    <a:pt x="83" y="123"/>
                  </a:cubicBezTo>
                  <a:lnTo>
                    <a:pt x="83" y="123"/>
                  </a:lnTo>
                  <a:cubicBezTo>
                    <a:pt x="83" y="123"/>
                    <a:pt x="83" y="123"/>
                    <a:pt x="83" y="123"/>
                  </a:cubicBezTo>
                  <a:lnTo>
                    <a:pt x="83" y="123"/>
                  </a:lnTo>
                  <a:lnTo>
                    <a:pt x="84" y="123"/>
                  </a:lnTo>
                  <a:close/>
                  <a:moveTo>
                    <a:pt x="109" y="122"/>
                  </a:moveTo>
                  <a:lnTo>
                    <a:pt x="112" y="123"/>
                  </a:lnTo>
                  <a:lnTo>
                    <a:pt x="112" y="123"/>
                  </a:lnTo>
                  <a:cubicBezTo>
                    <a:pt x="112" y="123"/>
                    <a:pt x="112" y="123"/>
                    <a:pt x="112" y="123"/>
                  </a:cubicBezTo>
                  <a:lnTo>
                    <a:pt x="112" y="123"/>
                  </a:lnTo>
                  <a:cubicBezTo>
                    <a:pt x="111" y="123"/>
                    <a:pt x="110" y="123"/>
                    <a:pt x="109" y="122"/>
                  </a:cubicBezTo>
                  <a:close/>
                  <a:moveTo>
                    <a:pt x="138" y="148"/>
                  </a:moveTo>
                  <a:cubicBezTo>
                    <a:pt x="138" y="149"/>
                    <a:pt x="138" y="149"/>
                    <a:pt x="138" y="149"/>
                  </a:cubicBezTo>
                  <a:lnTo>
                    <a:pt x="138" y="149"/>
                  </a:lnTo>
                  <a:lnTo>
                    <a:pt x="138" y="150"/>
                  </a:lnTo>
                  <a:lnTo>
                    <a:pt x="138" y="150"/>
                  </a:lnTo>
                  <a:cubicBezTo>
                    <a:pt x="138" y="150"/>
                    <a:pt x="138" y="149"/>
                    <a:pt x="138" y="148"/>
                  </a:cubicBezTo>
                  <a:close/>
                  <a:moveTo>
                    <a:pt x="138" y="163"/>
                  </a:moveTo>
                  <a:lnTo>
                    <a:pt x="138" y="165"/>
                  </a:lnTo>
                  <a:cubicBezTo>
                    <a:pt x="138" y="165"/>
                    <a:pt x="138" y="164"/>
                    <a:pt x="138" y="163"/>
                  </a:cubicBezTo>
                  <a:lnTo>
                    <a:pt x="138" y="163"/>
                  </a:lnTo>
                  <a:cubicBezTo>
                    <a:pt x="138" y="163"/>
                    <a:pt x="138" y="163"/>
                    <a:pt x="138" y="163"/>
                  </a:cubicBezTo>
                  <a:close/>
                  <a:moveTo>
                    <a:pt x="96" y="0"/>
                  </a:moveTo>
                  <a:cubicBezTo>
                    <a:pt x="78" y="4"/>
                    <a:pt x="57" y="7"/>
                    <a:pt x="46" y="21"/>
                  </a:cubicBezTo>
                  <a:cubicBezTo>
                    <a:pt x="43" y="25"/>
                    <a:pt x="38" y="31"/>
                    <a:pt x="34" y="37"/>
                  </a:cubicBezTo>
                  <a:lnTo>
                    <a:pt x="34" y="37"/>
                  </a:lnTo>
                  <a:cubicBezTo>
                    <a:pt x="21" y="47"/>
                    <a:pt x="15" y="68"/>
                    <a:pt x="15" y="85"/>
                  </a:cubicBezTo>
                  <a:cubicBezTo>
                    <a:pt x="15" y="88"/>
                    <a:pt x="15" y="92"/>
                    <a:pt x="16" y="96"/>
                  </a:cubicBezTo>
                  <a:lnTo>
                    <a:pt x="16" y="96"/>
                  </a:lnTo>
                  <a:cubicBezTo>
                    <a:pt x="13" y="102"/>
                    <a:pt x="10" y="107"/>
                    <a:pt x="8" y="113"/>
                  </a:cubicBezTo>
                  <a:cubicBezTo>
                    <a:pt x="4" y="116"/>
                    <a:pt x="4" y="123"/>
                    <a:pt x="4" y="127"/>
                  </a:cubicBezTo>
                  <a:cubicBezTo>
                    <a:pt x="1" y="137"/>
                    <a:pt x="1" y="148"/>
                    <a:pt x="1" y="158"/>
                  </a:cubicBezTo>
                  <a:cubicBezTo>
                    <a:pt x="1" y="201"/>
                    <a:pt x="29" y="250"/>
                    <a:pt x="75" y="257"/>
                  </a:cubicBezTo>
                  <a:cubicBezTo>
                    <a:pt x="89" y="260"/>
                    <a:pt x="96" y="260"/>
                    <a:pt x="110" y="260"/>
                  </a:cubicBezTo>
                  <a:cubicBezTo>
                    <a:pt x="113" y="257"/>
                    <a:pt x="120" y="257"/>
                    <a:pt x="127" y="257"/>
                  </a:cubicBezTo>
                  <a:cubicBezTo>
                    <a:pt x="138" y="253"/>
                    <a:pt x="148" y="250"/>
                    <a:pt x="155" y="243"/>
                  </a:cubicBezTo>
                  <a:cubicBezTo>
                    <a:pt x="166" y="236"/>
                    <a:pt x="173" y="229"/>
                    <a:pt x="180" y="222"/>
                  </a:cubicBezTo>
                  <a:cubicBezTo>
                    <a:pt x="187" y="215"/>
                    <a:pt x="194" y="208"/>
                    <a:pt x="198" y="197"/>
                  </a:cubicBezTo>
                  <a:cubicBezTo>
                    <a:pt x="219" y="158"/>
                    <a:pt x="222" y="113"/>
                    <a:pt x="198" y="74"/>
                  </a:cubicBezTo>
                  <a:cubicBezTo>
                    <a:pt x="194" y="67"/>
                    <a:pt x="187" y="60"/>
                    <a:pt x="183" y="57"/>
                  </a:cubicBezTo>
                  <a:cubicBezTo>
                    <a:pt x="180" y="53"/>
                    <a:pt x="180" y="49"/>
                    <a:pt x="176" y="49"/>
                  </a:cubicBezTo>
                  <a:cubicBezTo>
                    <a:pt x="170" y="43"/>
                    <a:pt x="161" y="34"/>
                    <a:pt x="152" y="30"/>
                  </a:cubicBezTo>
                  <a:lnTo>
                    <a:pt x="152" y="30"/>
                  </a:lnTo>
                  <a:cubicBezTo>
                    <a:pt x="150" y="27"/>
                    <a:pt x="148" y="24"/>
                    <a:pt x="145" y="21"/>
                  </a:cubicBezTo>
                  <a:cubicBezTo>
                    <a:pt x="134" y="11"/>
                    <a:pt x="113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458;p43">
              <a:extLst>
                <a:ext uri="{FF2B5EF4-FFF2-40B4-BE49-F238E27FC236}">
                  <a16:creationId xmlns:a16="http://schemas.microsoft.com/office/drawing/2014/main" id="{4A083879-1B44-293B-DBE2-1D0BA2C97723}"/>
                </a:ext>
              </a:extLst>
            </p:cNvPr>
            <p:cNvSpPr/>
            <p:nvPr/>
          </p:nvSpPr>
          <p:spPr>
            <a:xfrm>
              <a:off x="2827923" y="1915841"/>
              <a:ext cx="7633" cy="7225"/>
            </a:xfrm>
            <a:custGeom>
              <a:avLst/>
              <a:gdLst/>
              <a:ahLst/>
              <a:cxnLst/>
              <a:rect l="l" t="t" r="r" b="b"/>
              <a:pathLst>
                <a:path w="243" h="230" extrusionOk="0">
                  <a:moveTo>
                    <a:pt x="80" y="87"/>
                  </a:moveTo>
                  <a:cubicBezTo>
                    <a:pt x="80" y="87"/>
                    <a:pt x="80" y="87"/>
                    <a:pt x="80" y="87"/>
                  </a:cubicBezTo>
                  <a:lnTo>
                    <a:pt x="80" y="87"/>
                  </a:lnTo>
                  <a:cubicBezTo>
                    <a:pt x="80" y="87"/>
                    <a:pt x="80" y="87"/>
                    <a:pt x="80" y="87"/>
                  </a:cubicBezTo>
                  <a:lnTo>
                    <a:pt x="80" y="87"/>
                  </a:lnTo>
                  <a:lnTo>
                    <a:pt x="80" y="87"/>
                  </a:lnTo>
                  <a:close/>
                  <a:moveTo>
                    <a:pt x="143" y="0"/>
                  </a:moveTo>
                  <a:cubicBezTo>
                    <a:pt x="134" y="0"/>
                    <a:pt x="125" y="1"/>
                    <a:pt x="116" y="3"/>
                  </a:cubicBezTo>
                  <a:cubicBezTo>
                    <a:pt x="99" y="6"/>
                    <a:pt x="83" y="15"/>
                    <a:pt x="70" y="26"/>
                  </a:cubicBezTo>
                  <a:lnTo>
                    <a:pt x="70" y="26"/>
                  </a:lnTo>
                  <a:cubicBezTo>
                    <a:pt x="69" y="27"/>
                    <a:pt x="68" y="27"/>
                    <a:pt x="67" y="27"/>
                  </a:cubicBezTo>
                  <a:cubicBezTo>
                    <a:pt x="56" y="34"/>
                    <a:pt x="49" y="38"/>
                    <a:pt x="42" y="45"/>
                  </a:cubicBezTo>
                  <a:cubicBezTo>
                    <a:pt x="39" y="49"/>
                    <a:pt x="35" y="52"/>
                    <a:pt x="35" y="56"/>
                  </a:cubicBezTo>
                  <a:cubicBezTo>
                    <a:pt x="28" y="63"/>
                    <a:pt x="21" y="70"/>
                    <a:pt x="18" y="80"/>
                  </a:cubicBezTo>
                  <a:cubicBezTo>
                    <a:pt x="11" y="87"/>
                    <a:pt x="7" y="98"/>
                    <a:pt x="7" y="105"/>
                  </a:cubicBezTo>
                  <a:cubicBezTo>
                    <a:pt x="4" y="108"/>
                    <a:pt x="4" y="112"/>
                    <a:pt x="4" y="119"/>
                  </a:cubicBezTo>
                  <a:cubicBezTo>
                    <a:pt x="0" y="126"/>
                    <a:pt x="0" y="136"/>
                    <a:pt x="0" y="147"/>
                  </a:cubicBezTo>
                  <a:cubicBezTo>
                    <a:pt x="0" y="158"/>
                    <a:pt x="0" y="168"/>
                    <a:pt x="4" y="179"/>
                  </a:cubicBezTo>
                  <a:cubicBezTo>
                    <a:pt x="4" y="182"/>
                    <a:pt x="7" y="189"/>
                    <a:pt x="11" y="196"/>
                  </a:cubicBezTo>
                  <a:cubicBezTo>
                    <a:pt x="14" y="203"/>
                    <a:pt x="21" y="210"/>
                    <a:pt x="28" y="214"/>
                  </a:cubicBezTo>
                  <a:cubicBezTo>
                    <a:pt x="32" y="217"/>
                    <a:pt x="35" y="221"/>
                    <a:pt x="42" y="224"/>
                  </a:cubicBezTo>
                  <a:cubicBezTo>
                    <a:pt x="47" y="227"/>
                    <a:pt x="54" y="229"/>
                    <a:pt x="61" y="229"/>
                  </a:cubicBezTo>
                  <a:cubicBezTo>
                    <a:pt x="64" y="229"/>
                    <a:pt x="67" y="229"/>
                    <a:pt x="70" y="228"/>
                  </a:cubicBezTo>
                  <a:cubicBezTo>
                    <a:pt x="99" y="228"/>
                    <a:pt x="127" y="221"/>
                    <a:pt x="155" y="207"/>
                  </a:cubicBezTo>
                  <a:cubicBezTo>
                    <a:pt x="179" y="193"/>
                    <a:pt x="197" y="175"/>
                    <a:pt x="215" y="154"/>
                  </a:cubicBezTo>
                  <a:cubicBezTo>
                    <a:pt x="218" y="147"/>
                    <a:pt x="222" y="143"/>
                    <a:pt x="225" y="136"/>
                  </a:cubicBezTo>
                  <a:cubicBezTo>
                    <a:pt x="232" y="129"/>
                    <a:pt x="239" y="115"/>
                    <a:pt x="239" y="108"/>
                  </a:cubicBezTo>
                  <a:cubicBezTo>
                    <a:pt x="243" y="87"/>
                    <a:pt x="239" y="66"/>
                    <a:pt x="229" y="49"/>
                  </a:cubicBezTo>
                  <a:cubicBezTo>
                    <a:pt x="225" y="42"/>
                    <a:pt x="222" y="34"/>
                    <a:pt x="215" y="27"/>
                  </a:cubicBezTo>
                  <a:cubicBezTo>
                    <a:pt x="208" y="24"/>
                    <a:pt x="201" y="17"/>
                    <a:pt x="193" y="13"/>
                  </a:cubicBezTo>
                  <a:cubicBezTo>
                    <a:pt x="186" y="10"/>
                    <a:pt x="179" y="6"/>
                    <a:pt x="169" y="3"/>
                  </a:cubicBezTo>
                  <a:cubicBezTo>
                    <a:pt x="160" y="1"/>
                    <a:pt x="151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459;p43">
              <a:extLst>
                <a:ext uri="{FF2B5EF4-FFF2-40B4-BE49-F238E27FC236}">
                  <a16:creationId xmlns:a16="http://schemas.microsoft.com/office/drawing/2014/main" id="{00AB4AD6-9C62-39A7-B561-375D9D01F09C}"/>
                </a:ext>
              </a:extLst>
            </p:cNvPr>
            <p:cNvSpPr/>
            <p:nvPr/>
          </p:nvSpPr>
          <p:spPr>
            <a:xfrm>
              <a:off x="2827923" y="1925296"/>
              <a:ext cx="8733" cy="9047"/>
            </a:xfrm>
            <a:custGeom>
              <a:avLst/>
              <a:gdLst/>
              <a:ahLst/>
              <a:cxnLst/>
              <a:rect l="l" t="t" r="r" b="b"/>
              <a:pathLst>
                <a:path w="278" h="288" extrusionOk="0">
                  <a:moveTo>
                    <a:pt x="136" y="100"/>
                  </a:moveTo>
                  <a:cubicBezTo>
                    <a:pt x="137" y="101"/>
                    <a:pt x="137" y="101"/>
                    <a:pt x="137" y="102"/>
                  </a:cubicBezTo>
                  <a:lnTo>
                    <a:pt x="137" y="102"/>
                  </a:lnTo>
                  <a:cubicBezTo>
                    <a:pt x="137" y="102"/>
                    <a:pt x="137" y="103"/>
                    <a:pt x="137" y="103"/>
                  </a:cubicBezTo>
                  <a:lnTo>
                    <a:pt x="137" y="103"/>
                  </a:lnTo>
                  <a:lnTo>
                    <a:pt x="136" y="101"/>
                  </a:lnTo>
                  <a:lnTo>
                    <a:pt x="136" y="100"/>
                  </a:lnTo>
                  <a:close/>
                  <a:moveTo>
                    <a:pt x="107" y="145"/>
                  </a:moveTo>
                  <a:cubicBezTo>
                    <a:pt x="107" y="145"/>
                    <a:pt x="107" y="145"/>
                    <a:pt x="107" y="145"/>
                  </a:cubicBezTo>
                  <a:lnTo>
                    <a:pt x="107" y="145"/>
                  </a:lnTo>
                  <a:cubicBezTo>
                    <a:pt x="105" y="145"/>
                    <a:pt x="104" y="145"/>
                    <a:pt x="103" y="146"/>
                  </a:cubicBezTo>
                  <a:lnTo>
                    <a:pt x="103" y="146"/>
                  </a:lnTo>
                  <a:lnTo>
                    <a:pt x="105" y="145"/>
                  </a:lnTo>
                  <a:lnTo>
                    <a:pt x="105" y="145"/>
                  </a:lnTo>
                  <a:cubicBezTo>
                    <a:pt x="103" y="146"/>
                    <a:pt x="101" y="147"/>
                    <a:pt x="100" y="148"/>
                  </a:cubicBezTo>
                  <a:lnTo>
                    <a:pt x="100" y="148"/>
                  </a:lnTo>
                  <a:cubicBezTo>
                    <a:pt x="100" y="148"/>
                    <a:pt x="99" y="148"/>
                    <a:pt x="99" y="148"/>
                  </a:cubicBezTo>
                  <a:lnTo>
                    <a:pt x="99" y="148"/>
                  </a:lnTo>
                  <a:cubicBezTo>
                    <a:pt x="100" y="147"/>
                    <a:pt x="101" y="147"/>
                    <a:pt x="102" y="146"/>
                  </a:cubicBezTo>
                  <a:lnTo>
                    <a:pt x="102" y="146"/>
                  </a:lnTo>
                  <a:cubicBezTo>
                    <a:pt x="98" y="147"/>
                    <a:pt x="93" y="148"/>
                    <a:pt x="88" y="148"/>
                  </a:cubicBezTo>
                  <a:lnTo>
                    <a:pt x="103" y="146"/>
                  </a:lnTo>
                  <a:lnTo>
                    <a:pt x="103" y="146"/>
                  </a:lnTo>
                  <a:cubicBezTo>
                    <a:pt x="102" y="146"/>
                    <a:pt x="102" y="146"/>
                    <a:pt x="102" y="146"/>
                  </a:cubicBezTo>
                  <a:lnTo>
                    <a:pt x="102" y="146"/>
                  </a:lnTo>
                  <a:cubicBezTo>
                    <a:pt x="102" y="146"/>
                    <a:pt x="103" y="146"/>
                    <a:pt x="103" y="146"/>
                  </a:cubicBezTo>
                  <a:lnTo>
                    <a:pt x="103" y="146"/>
                  </a:lnTo>
                  <a:lnTo>
                    <a:pt x="103" y="146"/>
                  </a:lnTo>
                  <a:lnTo>
                    <a:pt x="103" y="146"/>
                  </a:lnTo>
                  <a:cubicBezTo>
                    <a:pt x="104" y="145"/>
                    <a:pt x="105" y="145"/>
                    <a:pt x="107" y="145"/>
                  </a:cubicBezTo>
                  <a:close/>
                  <a:moveTo>
                    <a:pt x="137" y="215"/>
                  </a:moveTo>
                  <a:lnTo>
                    <a:pt x="137" y="215"/>
                  </a:lnTo>
                  <a:cubicBezTo>
                    <a:pt x="136" y="216"/>
                    <a:pt x="135" y="217"/>
                    <a:pt x="134" y="219"/>
                  </a:cubicBezTo>
                  <a:cubicBezTo>
                    <a:pt x="135" y="217"/>
                    <a:pt x="136" y="216"/>
                    <a:pt x="137" y="215"/>
                  </a:cubicBezTo>
                  <a:close/>
                  <a:moveTo>
                    <a:pt x="201" y="0"/>
                  </a:moveTo>
                  <a:cubicBezTo>
                    <a:pt x="194" y="0"/>
                    <a:pt x="188" y="2"/>
                    <a:pt x="183" y="4"/>
                  </a:cubicBezTo>
                  <a:cubicBezTo>
                    <a:pt x="181" y="4"/>
                    <a:pt x="180" y="5"/>
                    <a:pt x="178" y="5"/>
                  </a:cubicBezTo>
                  <a:lnTo>
                    <a:pt x="178" y="5"/>
                  </a:lnTo>
                  <a:cubicBezTo>
                    <a:pt x="174" y="5"/>
                    <a:pt x="170" y="4"/>
                    <a:pt x="165" y="4"/>
                  </a:cubicBezTo>
                  <a:cubicBezTo>
                    <a:pt x="148" y="4"/>
                    <a:pt x="127" y="11"/>
                    <a:pt x="116" y="25"/>
                  </a:cubicBezTo>
                  <a:cubicBezTo>
                    <a:pt x="92" y="53"/>
                    <a:pt x="67" y="81"/>
                    <a:pt x="42" y="110"/>
                  </a:cubicBezTo>
                  <a:cubicBezTo>
                    <a:pt x="32" y="120"/>
                    <a:pt x="25" y="131"/>
                    <a:pt x="18" y="141"/>
                  </a:cubicBezTo>
                  <a:cubicBezTo>
                    <a:pt x="14" y="148"/>
                    <a:pt x="14" y="152"/>
                    <a:pt x="11" y="159"/>
                  </a:cubicBezTo>
                  <a:cubicBezTo>
                    <a:pt x="7" y="162"/>
                    <a:pt x="7" y="169"/>
                    <a:pt x="4" y="176"/>
                  </a:cubicBezTo>
                  <a:cubicBezTo>
                    <a:pt x="0" y="190"/>
                    <a:pt x="0" y="208"/>
                    <a:pt x="4" y="226"/>
                  </a:cubicBezTo>
                  <a:cubicBezTo>
                    <a:pt x="14" y="254"/>
                    <a:pt x="35" y="271"/>
                    <a:pt x="63" y="282"/>
                  </a:cubicBezTo>
                  <a:cubicBezTo>
                    <a:pt x="70" y="285"/>
                    <a:pt x="81" y="285"/>
                    <a:pt x="88" y="285"/>
                  </a:cubicBezTo>
                  <a:cubicBezTo>
                    <a:pt x="90" y="287"/>
                    <a:pt x="92" y="288"/>
                    <a:pt x="93" y="288"/>
                  </a:cubicBezTo>
                  <a:cubicBezTo>
                    <a:pt x="95" y="288"/>
                    <a:pt x="97" y="287"/>
                    <a:pt x="99" y="285"/>
                  </a:cubicBezTo>
                  <a:cubicBezTo>
                    <a:pt x="113" y="285"/>
                    <a:pt x="123" y="285"/>
                    <a:pt x="134" y="282"/>
                  </a:cubicBezTo>
                  <a:cubicBezTo>
                    <a:pt x="151" y="278"/>
                    <a:pt x="169" y="271"/>
                    <a:pt x="183" y="261"/>
                  </a:cubicBezTo>
                  <a:cubicBezTo>
                    <a:pt x="215" y="240"/>
                    <a:pt x="239" y="215"/>
                    <a:pt x="257" y="180"/>
                  </a:cubicBezTo>
                  <a:cubicBezTo>
                    <a:pt x="267" y="159"/>
                    <a:pt x="271" y="138"/>
                    <a:pt x="274" y="110"/>
                  </a:cubicBezTo>
                  <a:cubicBezTo>
                    <a:pt x="278" y="92"/>
                    <a:pt x="274" y="71"/>
                    <a:pt x="267" y="53"/>
                  </a:cubicBezTo>
                  <a:cubicBezTo>
                    <a:pt x="264" y="36"/>
                    <a:pt x="253" y="18"/>
                    <a:pt x="236" y="11"/>
                  </a:cubicBezTo>
                  <a:cubicBezTo>
                    <a:pt x="227" y="4"/>
                    <a:pt x="213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60;p43">
              <a:extLst>
                <a:ext uri="{FF2B5EF4-FFF2-40B4-BE49-F238E27FC236}">
                  <a16:creationId xmlns:a16="http://schemas.microsoft.com/office/drawing/2014/main" id="{43B5FF04-9D7A-7868-C2E5-89510A3BF399}"/>
                </a:ext>
              </a:extLst>
            </p:cNvPr>
            <p:cNvSpPr/>
            <p:nvPr/>
          </p:nvSpPr>
          <p:spPr>
            <a:xfrm>
              <a:off x="2816112" y="1968614"/>
              <a:ext cx="7539" cy="9015"/>
            </a:xfrm>
            <a:custGeom>
              <a:avLst/>
              <a:gdLst/>
              <a:ahLst/>
              <a:cxnLst/>
              <a:rect l="l" t="t" r="r" b="b"/>
              <a:pathLst>
                <a:path w="240" h="287" extrusionOk="0">
                  <a:moveTo>
                    <a:pt x="71" y="1"/>
                  </a:moveTo>
                  <a:cubicBezTo>
                    <a:pt x="59" y="1"/>
                    <a:pt x="48" y="3"/>
                    <a:pt x="39" y="10"/>
                  </a:cubicBezTo>
                  <a:cubicBezTo>
                    <a:pt x="21" y="20"/>
                    <a:pt x="11" y="35"/>
                    <a:pt x="7" y="52"/>
                  </a:cubicBezTo>
                  <a:cubicBezTo>
                    <a:pt x="0" y="70"/>
                    <a:pt x="4" y="87"/>
                    <a:pt x="14" y="105"/>
                  </a:cubicBezTo>
                  <a:cubicBezTo>
                    <a:pt x="42" y="154"/>
                    <a:pt x="74" y="203"/>
                    <a:pt x="106" y="252"/>
                  </a:cubicBezTo>
                  <a:cubicBezTo>
                    <a:pt x="116" y="266"/>
                    <a:pt x="130" y="281"/>
                    <a:pt x="148" y="284"/>
                  </a:cubicBezTo>
                  <a:cubicBezTo>
                    <a:pt x="154" y="285"/>
                    <a:pt x="161" y="286"/>
                    <a:pt x="168" y="286"/>
                  </a:cubicBezTo>
                  <a:cubicBezTo>
                    <a:pt x="180" y="286"/>
                    <a:pt x="193" y="284"/>
                    <a:pt x="204" y="277"/>
                  </a:cubicBezTo>
                  <a:cubicBezTo>
                    <a:pt x="218" y="266"/>
                    <a:pt x="232" y="252"/>
                    <a:pt x="236" y="235"/>
                  </a:cubicBezTo>
                  <a:cubicBezTo>
                    <a:pt x="239" y="217"/>
                    <a:pt x="239" y="196"/>
                    <a:pt x="229" y="182"/>
                  </a:cubicBezTo>
                  <a:cubicBezTo>
                    <a:pt x="197" y="133"/>
                    <a:pt x="165" y="84"/>
                    <a:pt x="134" y="35"/>
                  </a:cubicBezTo>
                  <a:cubicBezTo>
                    <a:pt x="123" y="20"/>
                    <a:pt x="109" y="6"/>
                    <a:pt x="91" y="3"/>
                  </a:cubicBezTo>
                  <a:cubicBezTo>
                    <a:pt x="85" y="2"/>
                    <a:pt x="78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461;p43">
              <a:extLst>
                <a:ext uri="{FF2B5EF4-FFF2-40B4-BE49-F238E27FC236}">
                  <a16:creationId xmlns:a16="http://schemas.microsoft.com/office/drawing/2014/main" id="{D16A138B-A1E2-A0F1-7693-F0A1C817C9C7}"/>
                </a:ext>
              </a:extLst>
            </p:cNvPr>
            <p:cNvSpPr/>
            <p:nvPr/>
          </p:nvSpPr>
          <p:spPr>
            <a:xfrm>
              <a:off x="2827044" y="1963588"/>
              <a:ext cx="8073" cy="14513"/>
            </a:xfrm>
            <a:custGeom>
              <a:avLst/>
              <a:gdLst/>
              <a:ahLst/>
              <a:cxnLst/>
              <a:rect l="l" t="t" r="r" b="b"/>
              <a:pathLst>
                <a:path w="257" h="462" extrusionOk="0">
                  <a:moveTo>
                    <a:pt x="187" y="263"/>
                  </a:moveTo>
                  <a:cubicBezTo>
                    <a:pt x="188" y="266"/>
                    <a:pt x="188" y="267"/>
                    <a:pt x="188" y="267"/>
                  </a:cubicBezTo>
                  <a:cubicBezTo>
                    <a:pt x="188" y="267"/>
                    <a:pt x="187" y="265"/>
                    <a:pt x="187" y="263"/>
                  </a:cubicBezTo>
                  <a:close/>
                  <a:moveTo>
                    <a:pt x="79" y="1"/>
                  </a:moveTo>
                  <a:cubicBezTo>
                    <a:pt x="77" y="1"/>
                    <a:pt x="76" y="1"/>
                    <a:pt x="74" y="1"/>
                  </a:cubicBezTo>
                  <a:cubicBezTo>
                    <a:pt x="35" y="1"/>
                    <a:pt x="0" y="29"/>
                    <a:pt x="4" y="68"/>
                  </a:cubicBezTo>
                  <a:cubicBezTo>
                    <a:pt x="11" y="195"/>
                    <a:pt x="49" y="318"/>
                    <a:pt x="116" y="426"/>
                  </a:cubicBezTo>
                  <a:cubicBezTo>
                    <a:pt x="130" y="448"/>
                    <a:pt x="154" y="461"/>
                    <a:pt x="178" y="461"/>
                  </a:cubicBezTo>
                  <a:cubicBezTo>
                    <a:pt x="189" y="461"/>
                    <a:pt x="201" y="458"/>
                    <a:pt x="211" y="451"/>
                  </a:cubicBezTo>
                  <a:cubicBezTo>
                    <a:pt x="243" y="430"/>
                    <a:pt x="257" y="388"/>
                    <a:pt x="236" y="356"/>
                  </a:cubicBezTo>
                  <a:cubicBezTo>
                    <a:pt x="221" y="332"/>
                    <a:pt x="207" y="307"/>
                    <a:pt x="197" y="282"/>
                  </a:cubicBezTo>
                  <a:cubicBezTo>
                    <a:pt x="193" y="276"/>
                    <a:pt x="190" y="269"/>
                    <a:pt x="187" y="262"/>
                  </a:cubicBezTo>
                  <a:lnTo>
                    <a:pt x="187" y="262"/>
                  </a:lnTo>
                  <a:cubicBezTo>
                    <a:pt x="186" y="261"/>
                    <a:pt x="186" y="259"/>
                    <a:pt x="186" y="258"/>
                  </a:cubicBezTo>
                  <a:cubicBezTo>
                    <a:pt x="179" y="244"/>
                    <a:pt x="176" y="233"/>
                    <a:pt x="172" y="219"/>
                  </a:cubicBezTo>
                  <a:cubicBezTo>
                    <a:pt x="162" y="191"/>
                    <a:pt x="155" y="166"/>
                    <a:pt x="151" y="138"/>
                  </a:cubicBezTo>
                  <a:cubicBezTo>
                    <a:pt x="151" y="131"/>
                    <a:pt x="148" y="124"/>
                    <a:pt x="148" y="117"/>
                  </a:cubicBezTo>
                  <a:cubicBezTo>
                    <a:pt x="148" y="116"/>
                    <a:pt x="147" y="111"/>
                    <a:pt x="146" y="108"/>
                  </a:cubicBezTo>
                  <a:lnTo>
                    <a:pt x="146" y="108"/>
                  </a:lnTo>
                  <a:cubicBezTo>
                    <a:pt x="147" y="110"/>
                    <a:pt x="147" y="112"/>
                    <a:pt x="148" y="114"/>
                  </a:cubicBezTo>
                  <a:cubicBezTo>
                    <a:pt x="147" y="108"/>
                    <a:pt x="146" y="106"/>
                    <a:pt x="146" y="106"/>
                  </a:cubicBezTo>
                  <a:lnTo>
                    <a:pt x="146" y="106"/>
                  </a:lnTo>
                  <a:cubicBezTo>
                    <a:pt x="146" y="106"/>
                    <a:pt x="146" y="107"/>
                    <a:pt x="146" y="108"/>
                  </a:cubicBezTo>
                  <a:lnTo>
                    <a:pt x="146" y="108"/>
                  </a:lnTo>
                  <a:cubicBezTo>
                    <a:pt x="144" y="96"/>
                    <a:pt x="144" y="83"/>
                    <a:pt x="141" y="68"/>
                  </a:cubicBezTo>
                  <a:cubicBezTo>
                    <a:pt x="141" y="34"/>
                    <a:pt x="11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462;p43">
              <a:extLst>
                <a:ext uri="{FF2B5EF4-FFF2-40B4-BE49-F238E27FC236}">
                  <a16:creationId xmlns:a16="http://schemas.microsoft.com/office/drawing/2014/main" id="{DD1A0595-CCDE-4CD4-7CCD-36154F140CAC}"/>
                </a:ext>
              </a:extLst>
            </p:cNvPr>
            <p:cNvSpPr/>
            <p:nvPr/>
          </p:nvSpPr>
          <p:spPr>
            <a:xfrm>
              <a:off x="2837975" y="1969871"/>
              <a:ext cx="6094" cy="6471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62" y="0"/>
                  </a:moveTo>
                  <a:cubicBezTo>
                    <a:pt x="55" y="0"/>
                    <a:pt x="50" y="3"/>
                    <a:pt x="42" y="5"/>
                  </a:cubicBezTo>
                  <a:cubicBezTo>
                    <a:pt x="35" y="9"/>
                    <a:pt x="28" y="12"/>
                    <a:pt x="21" y="19"/>
                  </a:cubicBezTo>
                  <a:cubicBezTo>
                    <a:pt x="18" y="26"/>
                    <a:pt x="14" y="30"/>
                    <a:pt x="11" y="33"/>
                  </a:cubicBezTo>
                  <a:cubicBezTo>
                    <a:pt x="4" y="47"/>
                    <a:pt x="0" y="58"/>
                    <a:pt x="0" y="72"/>
                  </a:cubicBezTo>
                  <a:lnTo>
                    <a:pt x="4" y="89"/>
                  </a:lnTo>
                  <a:cubicBezTo>
                    <a:pt x="7" y="100"/>
                    <a:pt x="14" y="111"/>
                    <a:pt x="21" y="118"/>
                  </a:cubicBezTo>
                  <a:cubicBezTo>
                    <a:pt x="39" y="142"/>
                    <a:pt x="56" y="163"/>
                    <a:pt x="74" y="184"/>
                  </a:cubicBezTo>
                  <a:cubicBezTo>
                    <a:pt x="81" y="191"/>
                    <a:pt x="88" y="198"/>
                    <a:pt x="98" y="202"/>
                  </a:cubicBezTo>
                  <a:cubicBezTo>
                    <a:pt x="105" y="205"/>
                    <a:pt x="116" y="205"/>
                    <a:pt x="123" y="205"/>
                  </a:cubicBezTo>
                  <a:cubicBezTo>
                    <a:pt x="134" y="205"/>
                    <a:pt x="144" y="205"/>
                    <a:pt x="151" y="202"/>
                  </a:cubicBezTo>
                  <a:cubicBezTo>
                    <a:pt x="158" y="198"/>
                    <a:pt x="165" y="191"/>
                    <a:pt x="172" y="184"/>
                  </a:cubicBezTo>
                  <a:cubicBezTo>
                    <a:pt x="176" y="181"/>
                    <a:pt x="179" y="177"/>
                    <a:pt x="183" y="170"/>
                  </a:cubicBezTo>
                  <a:cubicBezTo>
                    <a:pt x="190" y="160"/>
                    <a:pt x="193" y="149"/>
                    <a:pt x="193" y="135"/>
                  </a:cubicBezTo>
                  <a:lnTo>
                    <a:pt x="190" y="118"/>
                  </a:lnTo>
                  <a:cubicBezTo>
                    <a:pt x="186" y="107"/>
                    <a:pt x="183" y="96"/>
                    <a:pt x="172" y="86"/>
                  </a:cubicBezTo>
                  <a:cubicBezTo>
                    <a:pt x="155" y="65"/>
                    <a:pt x="137" y="44"/>
                    <a:pt x="120" y="19"/>
                  </a:cubicBezTo>
                  <a:cubicBezTo>
                    <a:pt x="112" y="12"/>
                    <a:pt x="105" y="9"/>
                    <a:pt x="98" y="5"/>
                  </a:cubicBezTo>
                  <a:cubicBezTo>
                    <a:pt x="91" y="3"/>
                    <a:pt x="85" y="0"/>
                    <a:pt x="79" y="0"/>
                  </a:cubicBezTo>
                  <a:cubicBezTo>
                    <a:pt x="76" y="0"/>
                    <a:pt x="73" y="1"/>
                    <a:pt x="70" y="2"/>
                  </a:cubicBezTo>
                  <a:cubicBezTo>
                    <a:pt x="67" y="1"/>
                    <a:pt x="64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463;p43">
              <a:extLst>
                <a:ext uri="{FF2B5EF4-FFF2-40B4-BE49-F238E27FC236}">
                  <a16:creationId xmlns:a16="http://schemas.microsoft.com/office/drawing/2014/main" id="{CFA9366C-D790-E33B-BE83-88BABFBBFF1B}"/>
                </a:ext>
              </a:extLst>
            </p:cNvPr>
            <p:cNvSpPr/>
            <p:nvPr/>
          </p:nvSpPr>
          <p:spPr>
            <a:xfrm>
              <a:off x="2938966" y="1891339"/>
              <a:ext cx="127660" cy="124488"/>
            </a:xfrm>
            <a:custGeom>
              <a:avLst/>
              <a:gdLst/>
              <a:ahLst/>
              <a:cxnLst/>
              <a:rect l="l" t="t" r="r" b="b"/>
              <a:pathLst>
                <a:path w="4064" h="3963" extrusionOk="0">
                  <a:moveTo>
                    <a:pt x="1772" y="0"/>
                  </a:moveTo>
                  <a:cubicBezTo>
                    <a:pt x="1439" y="0"/>
                    <a:pt x="1049" y="108"/>
                    <a:pt x="634" y="435"/>
                  </a:cubicBezTo>
                  <a:cubicBezTo>
                    <a:pt x="634" y="438"/>
                    <a:pt x="1" y="2196"/>
                    <a:pt x="149" y="2807"/>
                  </a:cubicBezTo>
                  <a:cubicBezTo>
                    <a:pt x="296" y="3422"/>
                    <a:pt x="553" y="3654"/>
                    <a:pt x="553" y="3654"/>
                  </a:cubicBezTo>
                  <a:cubicBezTo>
                    <a:pt x="553" y="3654"/>
                    <a:pt x="1439" y="3962"/>
                    <a:pt x="2302" y="3962"/>
                  </a:cubicBezTo>
                  <a:cubicBezTo>
                    <a:pt x="2758" y="3962"/>
                    <a:pt x="3208" y="3876"/>
                    <a:pt x="3516" y="3612"/>
                  </a:cubicBezTo>
                  <a:lnTo>
                    <a:pt x="4064" y="2660"/>
                  </a:lnTo>
                  <a:lnTo>
                    <a:pt x="2837" y="393"/>
                  </a:lnTo>
                  <a:cubicBezTo>
                    <a:pt x="2837" y="393"/>
                    <a:pt x="2409" y="0"/>
                    <a:pt x="17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464;p43">
              <a:extLst>
                <a:ext uri="{FF2B5EF4-FFF2-40B4-BE49-F238E27FC236}">
                  <a16:creationId xmlns:a16="http://schemas.microsoft.com/office/drawing/2014/main" id="{F06E9C1F-35E9-4C23-7321-D76575C70117}"/>
                </a:ext>
              </a:extLst>
            </p:cNvPr>
            <p:cNvSpPr/>
            <p:nvPr/>
          </p:nvSpPr>
          <p:spPr>
            <a:xfrm>
              <a:off x="2943615" y="1974865"/>
              <a:ext cx="123011" cy="40962"/>
            </a:xfrm>
            <a:custGeom>
              <a:avLst/>
              <a:gdLst/>
              <a:ahLst/>
              <a:cxnLst/>
              <a:rect l="l" t="t" r="r" b="b"/>
              <a:pathLst>
                <a:path w="3916" h="1304" extrusionOk="0">
                  <a:moveTo>
                    <a:pt x="3916" y="1"/>
                  </a:moveTo>
                  <a:lnTo>
                    <a:pt x="3916" y="1"/>
                  </a:lnTo>
                  <a:cubicBezTo>
                    <a:pt x="3916" y="1"/>
                    <a:pt x="3162" y="611"/>
                    <a:pt x="1916" y="611"/>
                  </a:cubicBezTo>
                  <a:cubicBezTo>
                    <a:pt x="1366" y="611"/>
                    <a:pt x="720" y="492"/>
                    <a:pt x="1" y="148"/>
                  </a:cubicBezTo>
                  <a:lnTo>
                    <a:pt x="1" y="148"/>
                  </a:lnTo>
                  <a:cubicBezTo>
                    <a:pt x="148" y="763"/>
                    <a:pt x="405" y="995"/>
                    <a:pt x="405" y="995"/>
                  </a:cubicBezTo>
                  <a:cubicBezTo>
                    <a:pt x="405" y="995"/>
                    <a:pt x="1291" y="1303"/>
                    <a:pt x="2154" y="1303"/>
                  </a:cubicBezTo>
                  <a:cubicBezTo>
                    <a:pt x="2610" y="1303"/>
                    <a:pt x="3060" y="1217"/>
                    <a:pt x="3368" y="953"/>
                  </a:cubicBezTo>
                  <a:lnTo>
                    <a:pt x="39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465;p43">
              <a:extLst>
                <a:ext uri="{FF2B5EF4-FFF2-40B4-BE49-F238E27FC236}">
                  <a16:creationId xmlns:a16="http://schemas.microsoft.com/office/drawing/2014/main" id="{7954DEDD-BA5C-FB36-591A-70D0790F9168}"/>
                </a:ext>
              </a:extLst>
            </p:cNvPr>
            <p:cNvSpPr/>
            <p:nvPr/>
          </p:nvSpPr>
          <p:spPr>
            <a:xfrm>
              <a:off x="2958631" y="1928846"/>
              <a:ext cx="76081" cy="15769"/>
            </a:xfrm>
            <a:custGeom>
              <a:avLst/>
              <a:gdLst/>
              <a:ahLst/>
              <a:cxnLst/>
              <a:rect l="l" t="t" r="r" b="b"/>
              <a:pathLst>
                <a:path w="2422" h="502" extrusionOk="0">
                  <a:moveTo>
                    <a:pt x="1284" y="1"/>
                  </a:moveTo>
                  <a:cubicBezTo>
                    <a:pt x="1245" y="1"/>
                    <a:pt x="1206" y="2"/>
                    <a:pt x="1167" y="4"/>
                  </a:cubicBezTo>
                  <a:cubicBezTo>
                    <a:pt x="964" y="14"/>
                    <a:pt x="763" y="49"/>
                    <a:pt x="570" y="113"/>
                  </a:cubicBezTo>
                  <a:cubicBezTo>
                    <a:pt x="391" y="169"/>
                    <a:pt x="183" y="246"/>
                    <a:pt x="50" y="383"/>
                  </a:cubicBezTo>
                  <a:cubicBezTo>
                    <a:pt x="1" y="432"/>
                    <a:pt x="49" y="502"/>
                    <a:pt x="102" y="502"/>
                  </a:cubicBezTo>
                  <a:cubicBezTo>
                    <a:pt x="118" y="502"/>
                    <a:pt x="134" y="496"/>
                    <a:pt x="148" y="482"/>
                  </a:cubicBezTo>
                  <a:cubicBezTo>
                    <a:pt x="271" y="355"/>
                    <a:pt x="472" y="288"/>
                    <a:pt x="637" y="239"/>
                  </a:cubicBezTo>
                  <a:cubicBezTo>
                    <a:pt x="819" y="183"/>
                    <a:pt x="1006" y="151"/>
                    <a:pt x="1196" y="144"/>
                  </a:cubicBezTo>
                  <a:cubicBezTo>
                    <a:pt x="1223" y="143"/>
                    <a:pt x="1251" y="143"/>
                    <a:pt x="1279" y="143"/>
                  </a:cubicBezTo>
                  <a:cubicBezTo>
                    <a:pt x="1627" y="143"/>
                    <a:pt x="1972" y="224"/>
                    <a:pt x="2282" y="383"/>
                  </a:cubicBezTo>
                  <a:cubicBezTo>
                    <a:pt x="2293" y="389"/>
                    <a:pt x="2304" y="392"/>
                    <a:pt x="2315" y="392"/>
                  </a:cubicBezTo>
                  <a:cubicBezTo>
                    <a:pt x="2379" y="392"/>
                    <a:pt x="2421" y="296"/>
                    <a:pt x="2352" y="260"/>
                  </a:cubicBezTo>
                  <a:cubicBezTo>
                    <a:pt x="2021" y="91"/>
                    <a:pt x="1655" y="1"/>
                    <a:pt x="1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466;p43">
              <a:extLst>
                <a:ext uri="{FF2B5EF4-FFF2-40B4-BE49-F238E27FC236}">
                  <a16:creationId xmlns:a16="http://schemas.microsoft.com/office/drawing/2014/main" id="{D0383C2A-6519-927C-69F2-E6B7C49266A8}"/>
                </a:ext>
              </a:extLst>
            </p:cNvPr>
            <p:cNvSpPr/>
            <p:nvPr/>
          </p:nvSpPr>
          <p:spPr>
            <a:xfrm>
              <a:off x="2966547" y="1903276"/>
              <a:ext cx="62574" cy="8230"/>
            </a:xfrm>
            <a:custGeom>
              <a:avLst/>
              <a:gdLst/>
              <a:ahLst/>
              <a:cxnLst/>
              <a:rect l="l" t="t" r="r" b="b"/>
              <a:pathLst>
                <a:path w="1992" h="262" extrusionOk="0">
                  <a:moveTo>
                    <a:pt x="992" y="1"/>
                  </a:moveTo>
                  <a:cubicBezTo>
                    <a:pt x="685" y="1"/>
                    <a:pt x="380" y="41"/>
                    <a:pt x="82" y="122"/>
                  </a:cubicBezTo>
                  <a:cubicBezTo>
                    <a:pt x="1" y="144"/>
                    <a:pt x="25" y="261"/>
                    <a:pt x="99" y="261"/>
                  </a:cubicBezTo>
                  <a:cubicBezTo>
                    <a:pt x="105" y="261"/>
                    <a:pt x="111" y="260"/>
                    <a:pt x="118" y="259"/>
                  </a:cubicBezTo>
                  <a:cubicBezTo>
                    <a:pt x="406" y="180"/>
                    <a:pt x="701" y="140"/>
                    <a:pt x="996" y="140"/>
                  </a:cubicBezTo>
                  <a:cubicBezTo>
                    <a:pt x="1292" y="140"/>
                    <a:pt x="1587" y="180"/>
                    <a:pt x="1875" y="259"/>
                  </a:cubicBezTo>
                  <a:cubicBezTo>
                    <a:pt x="1882" y="261"/>
                    <a:pt x="1889" y="262"/>
                    <a:pt x="1895" y="262"/>
                  </a:cubicBezTo>
                  <a:cubicBezTo>
                    <a:pt x="1968" y="262"/>
                    <a:pt x="1991" y="145"/>
                    <a:pt x="1914" y="125"/>
                  </a:cubicBezTo>
                  <a:cubicBezTo>
                    <a:pt x="1611" y="42"/>
                    <a:pt x="1301" y="1"/>
                    <a:pt x="9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467;p43">
              <a:extLst>
                <a:ext uri="{FF2B5EF4-FFF2-40B4-BE49-F238E27FC236}">
                  <a16:creationId xmlns:a16="http://schemas.microsoft.com/office/drawing/2014/main" id="{D29FD708-D3ED-69BA-E937-8D4A13D157F6}"/>
                </a:ext>
              </a:extLst>
            </p:cNvPr>
            <p:cNvSpPr/>
            <p:nvPr/>
          </p:nvSpPr>
          <p:spPr>
            <a:xfrm>
              <a:off x="2980180" y="1904847"/>
              <a:ext cx="33140" cy="15518"/>
            </a:xfrm>
            <a:custGeom>
              <a:avLst/>
              <a:gdLst/>
              <a:ahLst/>
              <a:cxnLst/>
              <a:rect l="l" t="t" r="r" b="b"/>
              <a:pathLst>
                <a:path w="1055" h="494" extrusionOk="0">
                  <a:moveTo>
                    <a:pt x="979" y="1"/>
                  </a:moveTo>
                  <a:cubicBezTo>
                    <a:pt x="967" y="1"/>
                    <a:pt x="954" y="3"/>
                    <a:pt x="942" y="8"/>
                  </a:cubicBezTo>
                  <a:cubicBezTo>
                    <a:pt x="657" y="135"/>
                    <a:pt x="369" y="251"/>
                    <a:pt x="77" y="353"/>
                  </a:cubicBezTo>
                  <a:cubicBezTo>
                    <a:pt x="1" y="382"/>
                    <a:pt x="22" y="494"/>
                    <a:pt x="93" y="494"/>
                  </a:cubicBezTo>
                  <a:cubicBezTo>
                    <a:pt x="100" y="494"/>
                    <a:pt x="108" y="493"/>
                    <a:pt x="116" y="490"/>
                  </a:cubicBezTo>
                  <a:cubicBezTo>
                    <a:pt x="418" y="381"/>
                    <a:pt x="717" y="261"/>
                    <a:pt x="1012" y="128"/>
                  </a:cubicBezTo>
                  <a:cubicBezTo>
                    <a:pt x="1047" y="114"/>
                    <a:pt x="1054" y="65"/>
                    <a:pt x="1037" y="33"/>
                  </a:cubicBezTo>
                  <a:cubicBezTo>
                    <a:pt x="1023" y="10"/>
                    <a:pt x="1002" y="1"/>
                    <a:pt x="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468;p43">
              <a:extLst>
                <a:ext uri="{FF2B5EF4-FFF2-40B4-BE49-F238E27FC236}">
                  <a16:creationId xmlns:a16="http://schemas.microsoft.com/office/drawing/2014/main" id="{0948D308-B1B0-7F53-CC51-58E20BB4CEAE}"/>
                </a:ext>
              </a:extLst>
            </p:cNvPr>
            <p:cNvSpPr/>
            <p:nvPr/>
          </p:nvSpPr>
          <p:spPr>
            <a:xfrm>
              <a:off x="2980933" y="1907328"/>
              <a:ext cx="37538" cy="14481"/>
            </a:xfrm>
            <a:custGeom>
              <a:avLst/>
              <a:gdLst/>
              <a:ahLst/>
              <a:cxnLst/>
              <a:rect l="l" t="t" r="r" b="b"/>
              <a:pathLst>
                <a:path w="1195" h="461" extrusionOk="0">
                  <a:moveTo>
                    <a:pt x="96" y="0"/>
                  </a:moveTo>
                  <a:cubicBezTo>
                    <a:pt x="24" y="0"/>
                    <a:pt x="1" y="114"/>
                    <a:pt x="81" y="137"/>
                  </a:cubicBezTo>
                  <a:cubicBezTo>
                    <a:pt x="419" y="232"/>
                    <a:pt x="753" y="337"/>
                    <a:pt x="1083" y="457"/>
                  </a:cubicBezTo>
                  <a:cubicBezTo>
                    <a:pt x="1091" y="459"/>
                    <a:pt x="1099" y="460"/>
                    <a:pt x="1106" y="460"/>
                  </a:cubicBezTo>
                  <a:cubicBezTo>
                    <a:pt x="1173" y="460"/>
                    <a:pt x="1195" y="348"/>
                    <a:pt x="1118" y="320"/>
                  </a:cubicBezTo>
                  <a:cubicBezTo>
                    <a:pt x="791" y="200"/>
                    <a:pt x="454" y="95"/>
                    <a:pt x="117" y="3"/>
                  </a:cubicBezTo>
                  <a:cubicBezTo>
                    <a:pt x="109" y="1"/>
                    <a:pt x="102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469;p43">
              <a:extLst>
                <a:ext uri="{FF2B5EF4-FFF2-40B4-BE49-F238E27FC236}">
                  <a16:creationId xmlns:a16="http://schemas.microsoft.com/office/drawing/2014/main" id="{5B79838F-0870-65FF-7890-728F44557A30}"/>
                </a:ext>
              </a:extLst>
            </p:cNvPr>
            <p:cNvSpPr/>
            <p:nvPr/>
          </p:nvSpPr>
          <p:spPr>
            <a:xfrm>
              <a:off x="2982316" y="1917537"/>
              <a:ext cx="35496" cy="12345"/>
            </a:xfrm>
            <a:custGeom>
              <a:avLst/>
              <a:gdLst/>
              <a:ahLst/>
              <a:cxnLst/>
              <a:rect l="l" t="t" r="r" b="b"/>
              <a:pathLst>
                <a:path w="1130" h="393" extrusionOk="0">
                  <a:moveTo>
                    <a:pt x="1020" y="1"/>
                  </a:moveTo>
                  <a:cubicBezTo>
                    <a:pt x="1016" y="1"/>
                    <a:pt x="1012" y="1"/>
                    <a:pt x="1007" y="2"/>
                  </a:cubicBezTo>
                  <a:cubicBezTo>
                    <a:pt x="691" y="58"/>
                    <a:pt x="378" y="142"/>
                    <a:pt x="76" y="255"/>
                  </a:cubicBezTo>
                  <a:cubicBezTo>
                    <a:pt x="0" y="280"/>
                    <a:pt x="21" y="393"/>
                    <a:pt x="87" y="393"/>
                  </a:cubicBezTo>
                  <a:cubicBezTo>
                    <a:pt x="94" y="393"/>
                    <a:pt x="103" y="391"/>
                    <a:pt x="111" y="388"/>
                  </a:cubicBezTo>
                  <a:cubicBezTo>
                    <a:pt x="417" y="279"/>
                    <a:pt x="730" y="195"/>
                    <a:pt x="1046" y="139"/>
                  </a:cubicBezTo>
                  <a:cubicBezTo>
                    <a:pt x="1130" y="122"/>
                    <a:pt x="1099" y="1"/>
                    <a:pt x="1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470;p43">
              <a:extLst>
                <a:ext uri="{FF2B5EF4-FFF2-40B4-BE49-F238E27FC236}">
                  <a16:creationId xmlns:a16="http://schemas.microsoft.com/office/drawing/2014/main" id="{F4370139-10F8-D37F-4EE3-A720D618DE6E}"/>
                </a:ext>
              </a:extLst>
            </p:cNvPr>
            <p:cNvSpPr/>
            <p:nvPr/>
          </p:nvSpPr>
          <p:spPr>
            <a:xfrm>
              <a:off x="2981593" y="1917223"/>
              <a:ext cx="34271" cy="15958"/>
            </a:xfrm>
            <a:custGeom>
              <a:avLst/>
              <a:gdLst/>
              <a:ahLst/>
              <a:cxnLst/>
              <a:rect l="l" t="t" r="r" b="b"/>
              <a:pathLst>
                <a:path w="1091" h="508" extrusionOk="0">
                  <a:moveTo>
                    <a:pt x="80" y="1"/>
                  </a:moveTo>
                  <a:cubicBezTo>
                    <a:pt x="50" y="1"/>
                    <a:pt x="20" y="25"/>
                    <a:pt x="11" y="54"/>
                  </a:cubicBezTo>
                  <a:cubicBezTo>
                    <a:pt x="1" y="92"/>
                    <a:pt x="25" y="124"/>
                    <a:pt x="60" y="138"/>
                  </a:cubicBezTo>
                  <a:cubicBezTo>
                    <a:pt x="370" y="261"/>
                    <a:pt x="682" y="381"/>
                    <a:pt x="995" y="504"/>
                  </a:cubicBezTo>
                  <a:cubicBezTo>
                    <a:pt x="1001" y="506"/>
                    <a:pt x="1007" y="507"/>
                    <a:pt x="1013" y="507"/>
                  </a:cubicBezTo>
                  <a:cubicBezTo>
                    <a:pt x="1043" y="507"/>
                    <a:pt x="1071" y="481"/>
                    <a:pt x="1080" y="454"/>
                  </a:cubicBezTo>
                  <a:cubicBezTo>
                    <a:pt x="1090" y="416"/>
                    <a:pt x="1066" y="381"/>
                    <a:pt x="1030" y="367"/>
                  </a:cubicBezTo>
                  <a:cubicBezTo>
                    <a:pt x="721" y="247"/>
                    <a:pt x="408" y="124"/>
                    <a:pt x="99" y="5"/>
                  </a:cubicBezTo>
                  <a:cubicBezTo>
                    <a:pt x="93" y="2"/>
                    <a:pt x="86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471;p43">
              <a:extLst>
                <a:ext uri="{FF2B5EF4-FFF2-40B4-BE49-F238E27FC236}">
                  <a16:creationId xmlns:a16="http://schemas.microsoft.com/office/drawing/2014/main" id="{91A7C391-30F6-2353-B53E-78429BFD2D02}"/>
                </a:ext>
              </a:extLst>
            </p:cNvPr>
            <p:cNvSpPr/>
            <p:nvPr/>
          </p:nvSpPr>
          <p:spPr>
            <a:xfrm>
              <a:off x="2976724" y="1873214"/>
              <a:ext cx="48721" cy="46145"/>
            </a:xfrm>
            <a:custGeom>
              <a:avLst/>
              <a:gdLst/>
              <a:ahLst/>
              <a:cxnLst/>
              <a:rect l="l" t="t" r="r" b="b"/>
              <a:pathLst>
                <a:path w="1551" h="1469" extrusionOk="0">
                  <a:moveTo>
                    <a:pt x="186" y="183"/>
                  </a:moveTo>
                  <a:cubicBezTo>
                    <a:pt x="350" y="291"/>
                    <a:pt x="457" y="489"/>
                    <a:pt x="539" y="664"/>
                  </a:cubicBezTo>
                  <a:cubicBezTo>
                    <a:pt x="577" y="746"/>
                    <a:pt x="608" y="831"/>
                    <a:pt x="634" y="918"/>
                  </a:cubicBezTo>
                  <a:lnTo>
                    <a:pt x="634" y="918"/>
                  </a:lnTo>
                  <a:cubicBezTo>
                    <a:pt x="592" y="859"/>
                    <a:pt x="551" y="801"/>
                    <a:pt x="511" y="741"/>
                  </a:cubicBezTo>
                  <a:cubicBezTo>
                    <a:pt x="444" y="639"/>
                    <a:pt x="377" y="537"/>
                    <a:pt x="317" y="435"/>
                  </a:cubicBezTo>
                  <a:cubicBezTo>
                    <a:pt x="289" y="383"/>
                    <a:pt x="261" y="330"/>
                    <a:pt x="233" y="274"/>
                  </a:cubicBezTo>
                  <a:cubicBezTo>
                    <a:pt x="223" y="255"/>
                    <a:pt x="201" y="219"/>
                    <a:pt x="186" y="183"/>
                  </a:cubicBezTo>
                  <a:close/>
                  <a:moveTo>
                    <a:pt x="1346" y="610"/>
                  </a:moveTo>
                  <a:cubicBezTo>
                    <a:pt x="1233" y="850"/>
                    <a:pt x="1070" y="1065"/>
                    <a:pt x="870" y="1239"/>
                  </a:cubicBezTo>
                  <a:lnTo>
                    <a:pt x="870" y="1239"/>
                  </a:lnTo>
                  <a:cubicBezTo>
                    <a:pt x="867" y="1234"/>
                    <a:pt x="863" y="1230"/>
                    <a:pt x="860" y="1225"/>
                  </a:cubicBezTo>
                  <a:lnTo>
                    <a:pt x="860" y="1225"/>
                  </a:lnTo>
                  <a:cubicBezTo>
                    <a:pt x="861" y="1213"/>
                    <a:pt x="860" y="1201"/>
                    <a:pt x="855" y="1188"/>
                  </a:cubicBezTo>
                  <a:cubicBezTo>
                    <a:pt x="823" y="1121"/>
                    <a:pt x="908" y="1040"/>
                    <a:pt x="946" y="998"/>
                  </a:cubicBezTo>
                  <a:cubicBezTo>
                    <a:pt x="999" y="938"/>
                    <a:pt x="1055" y="882"/>
                    <a:pt x="1112" y="826"/>
                  </a:cubicBezTo>
                  <a:cubicBezTo>
                    <a:pt x="1164" y="773"/>
                    <a:pt x="1221" y="717"/>
                    <a:pt x="1280" y="664"/>
                  </a:cubicBezTo>
                  <a:cubicBezTo>
                    <a:pt x="1301" y="645"/>
                    <a:pt x="1323" y="626"/>
                    <a:pt x="1346" y="610"/>
                  </a:cubicBezTo>
                  <a:close/>
                  <a:moveTo>
                    <a:pt x="120" y="0"/>
                  </a:moveTo>
                  <a:cubicBezTo>
                    <a:pt x="95" y="0"/>
                    <a:pt x="68" y="15"/>
                    <a:pt x="57" y="35"/>
                  </a:cubicBezTo>
                  <a:cubicBezTo>
                    <a:pt x="1" y="147"/>
                    <a:pt x="75" y="267"/>
                    <a:pt x="124" y="369"/>
                  </a:cubicBezTo>
                  <a:cubicBezTo>
                    <a:pt x="187" y="492"/>
                    <a:pt x="258" y="615"/>
                    <a:pt x="335" y="731"/>
                  </a:cubicBezTo>
                  <a:cubicBezTo>
                    <a:pt x="452" y="906"/>
                    <a:pt x="578" y="1077"/>
                    <a:pt x="702" y="1247"/>
                  </a:cubicBezTo>
                  <a:lnTo>
                    <a:pt x="702" y="1247"/>
                  </a:lnTo>
                  <a:cubicBezTo>
                    <a:pt x="708" y="1298"/>
                    <a:pt x="712" y="1348"/>
                    <a:pt x="714" y="1399"/>
                  </a:cubicBezTo>
                  <a:cubicBezTo>
                    <a:pt x="717" y="1434"/>
                    <a:pt x="751" y="1469"/>
                    <a:pt x="787" y="1469"/>
                  </a:cubicBezTo>
                  <a:cubicBezTo>
                    <a:pt x="798" y="1469"/>
                    <a:pt x="809" y="1466"/>
                    <a:pt x="820" y="1458"/>
                  </a:cubicBezTo>
                  <a:cubicBezTo>
                    <a:pt x="828" y="1452"/>
                    <a:pt x="837" y="1445"/>
                    <a:pt x="845" y="1439"/>
                  </a:cubicBezTo>
                  <a:lnTo>
                    <a:pt x="845" y="1439"/>
                  </a:lnTo>
                  <a:cubicBezTo>
                    <a:pt x="859" y="1450"/>
                    <a:pt x="875" y="1454"/>
                    <a:pt x="890" y="1454"/>
                  </a:cubicBezTo>
                  <a:cubicBezTo>
                    <a:pt x="941" y="1454"/>
                    <a:pt x="990" y="1404"/>
                    <a:pt x="953" y="1353"/>
                  </a:cubicBezTo>
                  <a:cubicBezTo>
                    <a:pt x="953" y="1352"/>
                    <a:pt x="953" y="1352"/>
                    <a:pt x="952" y="1351"/>
                  </a:cubicBezTo>
                  <a:lnTo>
                    <a:pt x="952" y="1351"/>
                  </a:lnTo>
                  <a:cubicBezTo>
                    <a:pt x="1211" y="1124"/>
                    <a:pt x="1410" y="843"/>
                    <a:pt x="1533" y="520"/>
                  </a:cubicBezTo>
                  <a:cubicBezTo>
                    <a:pt x="1551" y="478"/>
                    <a:pt x="1509" y="432"/>
                    <a:pt x="1467" y="432"/>
                  </a:cubicBezTo>
                  <a:cubicBezTo>
                    <a:pt x="1463" y="432"/>
                    <a:pt x="1460" y="432"/>
                    <a:pt x="1456" y="432"/>
                  </a:cubicBezTo>
                  <a:cubicBezTo>
                    <a:pt x="1258" y="432"/>
                    <a:pt x="1102" y="634"/>
                    <a:pt x="975" y="762"/>
                  </a:cubicBezTo>
                  <a:cubicBezTo>
                    <a:pt x="917" y="821"/>
                    <a:pt x="845" y="887"/>
                    <a:pt x="790" y="961"/>
                  </a:cubicBezTo>
                  <a:lnTo>
                    <a:pt x="790" y="961"/>
                  </a:lnTo>
                  <a:cubicBezTo>
                    <a:pt x="756" y="826"/>
                    <a:pt x="709" y="695"/>
                    <a:pt x="648" y="569"/>
                  </a:cubicBezTo>
                  <a:cubicBezTo>
                    <a:pt x="539" y="337"/>
                    <a:pt x="384" y="105"/>
                    <a:pt x="138" y="3"/>
                  </a:cubicBezTo>
                  <a:cubicBezTo>
                    <a:pt x="132" y="1"/>
                    <a:pt x="126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472;p43">
              <a:extLst>
                <a:ext uri="{FF2B5EF4-FFF2-40B4-BE49-F238E27FC236}">
                  <a16:creationId xmlns:a16="http://schemas.microsoft.com/office/drawing/2014/main" id="{96F2A21F-8ACE-4D45-0EDB-8335907FF01C}"/>
                </a:ext>
              </a:extLst>
            </p:cNvPr>
            <p:cNvSpPr/>
            <p:nvPr/>
          </p:nvSpPr>
          <p:spPr>
            <a:xfrm>
              <a:off x="2978829" y="1914710"/>
              <a:ext cx="7319" cy="6754"/>
            </a:xfrm>
            <a:custGeom>
              <a:avLst/>
              <a:gdLst/>
              <a:ahLst/>
              <a:cxnLst/>
              <a:rect l="l" t="t" r="r" b="b"/>
              <a:pathLst>
                <a:path w="233" h="215" extrusionOk="0">
                  <a:moveTo>
                    <a:pt x="134" y="87"/>
                  </a:moveTo>
                  <a:cubicBezTo>
                    <a:pt x="134" y="87"/>
                    <a:pt x="134" y="87"/>
                    <a:pt x="134" y="87"/>
                  </a:cubicBezTo>
                  <a:lnTo>
                    <a:pt x="134" y="87"/>
                  </a:lnTo>
                  <a:cubicBezTo>
                    <a:pt x="134" y="87"/>
                    <a:pt x="135" y="87"/>
                    <a:pt x="135" y="88"/>
                  </a:cubicBezTo>
                  <a:lnTo>
                    <a:pt x="135" y="88"/>
                  </a:lnTo>
                  <a:cubicBezTo>
                    <a:pt x="134" y="87"/>
                    <a:pt x="134" y="87"/>
                    <a:pt x="134" y="87"/>
                  </a:cubicBezTo>
                  <a:close/>
                  <a:moveTo>
                    <a:pt x="138" y="96"/>
                  </a:moveTo>
                  <a:cubicBezTo>
                    <a:pt x="138" y="96"/>
                    <a:pt x="138" y="96"/>
                    <a:pt x="138" y="96"/>
                  </a:cubicBezTo>
                  <a:lnTo>
                    <a:pt x="138" y="96"/>
                  </a:lnTo>
                  <a:lnTo>
                    <a:pt x="138" y="97"/>
                  </a:lnTo>
                  <a:lnTo>
                    <a:pt x="138" y="97"/>
                  </a:lnTo>
                  <a:cubicBezTo>
                    <a:pt x="138" y="97"/>
                    <a:pt x="138" y="96"/>
                    <a:pt x="138" y="96"/>
                  </a:cubicBezTo>
                  <a:close/>
                  <a:moveTo>
                    <a:pt x="72" y="134"/>
                  </a:moveTo>
                  <a:cubicBezTo>
                    <a:pt x="73" y="134"/>
                    <a:pt x="73" y="135"/>
                    <a:pt x="74" y="135"/>
                  </a:cubicBezTo>
                  <a:lnTo>
                    <a:pt x="74" y="135"/>
                  </a:lnTo>
                  <a:cubicBezTo>
                    <a:pt x="73" y="135"/>
                    <a:pt x="73" y="134"/>
                    <a:pt x="72" y="134"/>
                  </a:cubicBezTo>
                  <a:close/>
                  <a:moveTo>
                    <a:pt x="64" y="127"/>
                  </a:moveTo>
                  <a:cubicBezTo>
                    <a:pt x="67" y="129"/>
                    <a:pt x="70" y="132"/>
                    <a:pt x="72" y="134"/>
                  </a:cubicBezTo>
                  <a:lnTo>
                    <a:pt x="72" y="134"/>
                  </a:lnTo>
                  <a:cubicBezTo>
                    <a:pt x="72" y="134"/>
                    <a:pt x="71" y="134"/>
                    <a:pt x="71" y="134"/>
                  </a:cubicBezTo>
                  <a:lnTo>
                    <a:pt x="71" y="134"/>
                  </a:lnTo>
                  <a:cubicBezTo>
                    <a:pt x="72" y="134"/>
                    <a:pt x="73" y="135"/>
                    <a:pt x="74" y="135"/>
                  </a:cubicBezTo>
                  <a:lnTo>
                    <a:pt x="74" y="135"/>
                  </a:lnTo>
                  <a:cubicBezTo>
                    <a:pt x="74" y="135"/>
                    <a:pt x="74" y="135"/>
                    <a:pt x="74" y="135"/>
                  </a:cubicBezTo>
                  <a:lnTo>
                    <a:pt x="74" y="135"/>
                  </a:lnTo>
                  <a:cubicBezTo>
                    <a:pt x="74" y="135"/>
                    <a:pt x="74" y="135"/>
                    <a:pt x="74" y="135"/>
                  </a:cubicBezTo>
                  <a:lnTo>
                    <a:pt x="74" y="135"/>
                  </a:lnTo>
                  <a:cubicBezTo>
                    <a:pt x="74" y="135"/>
                    <a:pt x="74" y="135"/>
                    <a:pt x="74" y="135"/>
                  </a:cubicBezTo>
                  <a:lnTo>
                    <a:pt x="74" y="135"/>
                  </a:lnTo>
                  <a:cubicBezTo>
                    <a:pt x="74" y="136"/>
                    <a:pt x="75" y="136"/>
                    <a:pt x="75" y="137"/>
                  </a:cubicBezTo>
                  <a:cubicBezTo>
                    <a:pt x="71" y="134"/>
                    <a:pt x="64" y="130"/>
                    <a:pt x="61" y="127"/>
                  </a:cubicBezTo>
                  <a:close/>
                  <a:moveTo>
                    <a:pt x="103" y="0"/>
                  </a:moveTo>
                  <a:cubicBezTo>
                    <a:pt x="85" y="0"/>
                    <a:pt x="68" y="7"/>
                    <a:pt x="53" y="14"/>
                  </a:cubicBezTo>
                  <a:cubicBezTo>
                    <a:pt x="29" y="28"/>
                    <a:pt x="11" y="53"/>
                    <a:pt x="4" y="81"/>
                  </a:cubicBezTo>
                  <a:cubicBezTo>
                    <a:pt x="1" y="99"/>
                    <a:pt x="1" y="113"/>
                    <a:pt x="4" y="134"/>
                  </a:cubicBezTo>
                  <a:cubicBezTo>
                    <a:pt x="4" y="137"/>
                    <a:pt x="8" y="144"/>
                    <a:pt x="8" y="148"/>
                  </a:cubicBezTo>
                  <a:cubicBezTo>
                    <a:pt x="15" y="162"/>
                    <a:pt x="18" y="165"/>
                    <a:pt x="25" y="176"/>
                  </a:cubicBezTo>
                  <a:cubicBezTo>
                    <a:pt x="29" y="179"/>
                    <a:pt x="32" y="183"/>
                    <a:pt x="36" y="183"/>
                  </a:cubicBezTo>
                  <a:cubicBezTo>
                    <a:pt x="43" y="190"/>
                    <a:pt x="50" y="197"/>
                    <a:pt x="57" y="201"/>
                  </a:cubicBezTo>
                  <a:cubicBezTo>
                    <a:pt x="68" y="204"/>
                    <a:pt x="75" y="208"/>
                    <a:pt x="82" y="211"/>
                  </a:cubicBezTo>
                  <a:cubicBezTo>
                    <a:pt x="92" y="215"/>
                    <a:pt x="103" y="215"/>
                    <a:pt x="113" y="215"/>
                  </a:cubicBezTo>
                  <a:lnTo>
                    <a:pt x="138" y="215"/>
                  </a:lnTo>
                  <a:cubicBezTo>
                    <a:pt x="152" y="215"/>
                    <a:pt x="166" y="211"/>
                    <a:pt x="180" y="208"/>
                  </a:cubicBezTo>
                  <a:cubicBezTo>
                    <a:pt x="205" y="204"/>
                    <a:pt x="226" y="183"/>
                    <a:pt x="229" y="162"/>
                  </a:cubicBezTo>
                  <a:cubicBezTo>
                    <a:pt x="233" y="155"/>
                    <a:pt x="233" y="151"/>
                    <a:pt x="233" y="148"/>
                  </a:cubicBezTo>
                  <a:cubicBezTo>
                    <a:pt x="233" y="144"/>
                    <a:pt x="233" y="141"/>
                    <a:pt x="233" y="134"/>
                  </a:cubicBezTo>
                  <a:lnTo>
                    <a:pt x="233" y="130"/>
                  </a:lnTo>
                  <a:cubicBezTo>
                    <a:pt x="233" y="123"/>
                    <a:pt x="233" y="116"/>
                    <a:pt x="229" y="109"/>
                  </a:cubicBezTo>
                  <a:cubicBezTo>
                    <a:pt x="229" y="102"/>
                    <a:pt x="222" y="92"/>
                    <a:pt x="219" y="81"/>
                  </a:cubicBezTo>
                  <a:cubicBezTo>
                    <a:pt x="208" y="67"/>
                    <a:pt x="198" y="56"/>
                    <a:pt x="184" y="49"/>
                  </a:cubicBezTo>
                  <a:cubicBezTo>
                    <a:pt x="181" y="47"/>
                    <a:pt x="178" y="46"/>
                    <a:pt x="175" y="44"/>
                  </a:cubicBezTo>
                  <a:lnTo>
                    <a:pt x="175" y="44"/>
                  </a:lnTo>
                  <a:cubicBezTo>
                    <a:pt x="172" y="38"/>
                    <a:pt x="168" y="32"/>
                    <a:pt x="162" y="28"/>
                  </a:cubicBezTo>
                  <a:cubicBezTo>
                    <a:pt x="155" y="21"/>
                    <a:pt x="148" y="18"/>
                    <a:pt x="141" y="14"/>
                  </a:cubicBezTo>
                  <a:cubicBezTo>
                    <a:pt x="138" y="11"/>
                    <a:pt x="131" y="7"/>
                    <a:pt x="124" y="4"/>
                  </a:cubicBezTo>
                  <a:lnTo>
                    <a:pt x="120" y="4"/>
                  </a:lnTo>
                  <a:cubicBezTo>
                    <a:pt x="117" y="4"/>
                    <a:pt x="106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473;p43">
              <a:extLst>
                <a:ext uri="{FF2B5EF4-FFF2-40B4-BE49-F238E27FC236}">
                  <a16:creationId xmlns:a16="http://schemas.microsoft.com/office/drawing/2014/main" id="{B3A4730C-50C4-3EE2-840D-8F2F9F6AA3D8}"/>
                </a:ext>
              </a:extLst>
            </p:cNvPr>
            <p:cNvSpPr/>
            <p:nvPr/>
          </p:nvSpPr>
          <p:spPr>
            <a:xfrm>
              <a:off x="2979834" y="1922846"/>
              <a:ext cx="6754" cy="8199"/>
            </a:xfrm>
            <a:custGeom>
              <a:avLst/>
              <a:gdLst/>
              <a:ahLst/>
              <a:cxnLst/>
              <a:rect l="l" t="t" r="r" b="b"/>
              <a:pathLst>
                <a:path w="215" h="261" extrusionOk="0">
                  <a:moveTo>
                    <a:pt x="99" y="125"/>
                  </a:moveTo>
                  <a:cubicBezTo>
                    <a:pt x="98" y="127"/>
                    <a:pt x="97" y="127"/>
                    <a:pt x="95" y="128"/>
                  </a:cubicBezTo>
                  <a:lnTo>
                    <a:pt x="95" y="128"/>
                  </a:lnTo>
                  <a:cubicBezTo>
                    <a:pt x="96" y="127"/>
                    <a:pt x="97" y="126"/>
                    <a:pt x="98" y="126"/>
                  </a:cubicBezTo>
                  <a:lnTo>
                    <a:pt x="98" y="126"/>
                  </a:lnTo>
                  <a:cubicBezTo>
                    <a:pt x="98" y="125"/>
                    <a:pt x="98" y="125"/>
                    <a:pt x="99" y="125"/>
                  </a:cubicBezTo>
                  <a:close/>
                  <a:moveTo>
                    <a:pt x="88" y="133"/>
                  </a:moveTo>
                  <a:cubicBezTo>
                    <a:pt x="88" y="135"/>
                    <a:pt x="88" y="135"/>
                    <a:pt x="85" y="135"/>
                  </a:cubicBezTo>
                  <a:lnTo>
                    <a:pt x="85" y="135"/>
                  </a:lnTo>
                  <a:cubicBezTo>
                    <a:pt x="86" y="135"/>
                    <a:pt x="86" y="134"/>
                    <a:pt x="86" y="134"/>
                  </a:cubicBezTo>
                  <a:lnTo>
                    <a:pt x="86" y="134"/>
                  </a:lnTo>
                  <a:cubicBezTo>
                    <a:pt x="87" y="134"/>
                    <a:pt x="87" y="133"/>
                    <a:pt x="88" y="133"/>
                  </a:cubicBezTo>
                  <a:close/>
                  <a:moveTo>
                    <a:pt x="81" y="141"/>
                  </a:moveTo>
                  <a:cubicBezTo>
                    <a:pt x="81" y="143"/>
                    <a:pt x="80" y="145"/>
                    <a:pt x="79" y="145"/>
                  </a:cubicBezTo>
                  <a:lnTo>
                    <a:pt x="79" y="145"/>
                  </a:lnTo>
                  <a:cubicBezTo>
                    <a:pt x="79" y="145"/>
                    <a:pt x="79" y="144"/>
                    <a:pt x="79" y="144"/>
                  </a:cubicBezTo>
                  <a:lnTo>
                    <a:pt x="79" y="144"/>
                  </a:lnTo>
                  <a:cubicBezTo>
                    <a:pt x="80" y="143"/>
                    <a:pt x="80" y="142"/>
                    <a:pt x="81" y="141"/>
                  </a:cubicBezTo>
                  <a:close/>
                  <a:moveTo>
                    <a:pt x="135" y="150"/>
                  </a:moveTo>
                  <a:cubicBezTo>
                    <a:pt x="135" y="150"/>
                    <a:pt x="135" y="150"/>
                    <a:pt x="135" y="150"/>
                  </a:cubicBezTo>
                  <a:lnTo>
                    <a:pt x="135" y="150"/>
                  </a:lnTo>
                  <a:cubicBezTo>
                    <a:pt x="133" y="151"/>
                    <a:pt x="132" y="152"/>
                    <a:pt x="131" y="152"/>
                  </a:cubicBezTo>
                  <a:lnTo>
                    <a:pt x="131" y="152"/>
                  </a:lnTo>
                  <a:cubicBezTo>
                    <a:pt x="132" y="151"/>
                    <a:pt x="133" y="151"/>
                    <a:pt x="135" y="150"/>
                  </a:cubicBezTo>
                  <a:close/>
                  <a:moveTo>
                    <a:pt x="78" y="149"/>
                  </a:moveTo>
                  <a:cubicBezTo>
                    <a:pt x="77" y="150"/>
                    <a:pt x="77" y="152"/>
                    <a:pt x="76" y="153"/>
                  </a:cubicBezTo>
                  <a:lnTo>
                    <a:pt x="76" y="153"/>
                  </a:lnTo>
                  <a:lnTo>
                    <a:pt x="77" y="152"/>
                  </a:lnTo>
                  <a:lnTo>
                    <a:pt x="77" y="152"/>
                  </a:lnTo>
                  <a:cubicBezTo>
                    <a:pt x="77" y="151"/>
                    <a:pt x="77" y="150"/>
                    <a:pt x="78" y="149"/>
                  </a:cubicBezTo>
                  <a:close/>
                  <a:moveTo>
                    <a:pt x="131" y="152"/>
                  </a:moveTo>
                  <a:lnTo>
                    <a:pt x="131" y="152"/>
                  </a:lnTo>
                  <a:cubicBezTo>
                    <a:pt x="131" y="153"/>
                    <a:pt x="131" y="153"/>
                    <a:pt x="131" y="153"/>
                  </a:cubicBezTo>
                  <a:lnTo>
                    <a:pt x="131" y="153"/>
                  </a:lnTo>
                  <a:cubicBezTo>
                    <a:pt x="131" y="153"/>
                    <a:pt x="131" y="153"/>
                    <a:pt x="131" y="153"/>
                  </a:cubicBezTo>
                  <a:lnTo>
                    <a:pt x="131" y="153"/>
                  </a:lnTo>
                  <a:cubicBezTo>
                    <a:pt x="131" y="153"/>
                    <a:pt x="131" y="153"/>
                    <a:pt x="131" y="153"/>
                  </a:cubicBezTo>
                  <a:lnTo>
                    <a:pt x="131" y="153"/>
                  </a:lnTo>
                  <a:cubicBezTo>
                    <a:pt x="131" y="153"/>
                    <a:pt x="131" y="153"/>
                    <a:pt x="131" y="153"/>
                  </a:cubicBezTo>
                  <a:lnTo>
                    <a:pt x="131" y="153"/>
                  </a:lnTo>
                  <a:cubicBezTo>
                    <a:pt x="131" y="153"/>
                    <a:pt x="131" y="153"/>
                    <a:pt x="131" y="153"/>
                  </a:cubicBezTo>
                  <a:lnTo>
                    <a:pt x="131" y="153"/>
                  </a:lnTo>
                  <a:cubicBezTo>
                    <a:pt x="131" y="153"/>
                    <a:pt x="130" y="153"/>
                    <a:pt x="130" y="153"/>
                  </a:cubicBezTo>
                  <a:lnTo>
                    <a:pt x="130" y="153"/>
                  </a:lnTo>
                  <a:cubicBezTo>
                    <a:pt x="130" y="153"/>
                    <a:pt x="130" y="153"/>
                    <a:pt x="131" y="152"/>
                  </a:cubicBezTo>
                  <a:close/>
                  <a:moveTo>
                    <a:pt x="130" y="153"/>
                  </a:moveTo>
                  <a:lnTo>
                    <a:pt x="130" y="153"/>
                  </a:lnTo>
                  <a:cubicBezTo>
                    <a:pt x="130" y="153"/>
                    <a:pt x="130" y="153"/>
                    <a:pt x="130" y="153"/>
                  </a:cubicBezTo>
                  <a:lnTo>
                    <a:pt x="130" y="153"/>
                  </a:lnTo>
                  <a:cubicBezTo>
                    <a:pt x="130" y="153"/>
                    <a:pt x="130" y="153"/>
                    <a:pt x="131" y="153"/>
                  </a:cubicBezTo>
                  <a:lnTo>
                    <a:pt x="131" y="153"/>
                  </a:lnTo>
                  <a:cubicBezTo>
                    <a:pt x="129" y="154"/>
                    <a:pt x="128" y="155"/>
                    <a:pt x="127" y="156"/>
                  </a:cubicBezTo>
                  <a:cubicBezTo>
                    <a:pt x="128" y="155"/>
                    <a:pt x="129" y="154"/>
                    <a:pt x="130" y="153"/>
                  </a:cubicBezTo>
                  <a:lnTo>
                    <a:pt x="130" y="153"/>
                  </a:lnTo>
                  <a:cubicBezTo>
                    <a:pt x="128" y="154"/>
                    <a:pt x="126" y="155"/>
                    <a:pt x="123" y="156"/>
                  </a:cubicBezTo>
                  <a:cubicBezTo>
                    <a:pt x="125" y="154"/>
                    <a:pt x="128" y="153"/>
                    <a:pt x="130" y="153"/>
                  </a:cubicBezTo>
                  <a:close/>
                  <a:moveTo>
                    <a:pt x="77" y="163"/>
                  </a:moveTo>
                  <a:lnTo>
                    <a:pt x="77" y="163"/>
                  </a:lnTo>
                  <a:cubicBezTo>
                    <a:pt x="77" y="163"/>
                    <a:pt x="77" y="163"/>
                    <a:pt x="77" y="163"/>
                  </a:cubicBezTo>
                  <a:lnTo>
                    <a:pt x="77" y="163"/>
                  </a:lnTo>
                  <a:cubicBezTo>
                    <a:pt x="77" y="164"/>
                    <a:pt x="78" y="166"/>
                    <a:pt x="78" y="166"/>
                  </a:cubicBezTo>
                  <a:lnTo>
                    <a:pt x="77" y="163"/>
                  </a:lnTo>
                  <a:close/>
                  <a:moveTo>
                    <a:pt x="127" y="1"/>
                  </a:moveTo>
                  <a:cubicBezTo>
                    <a:pt x="125" y="1"/>
                    <a:pt x="122" y="1"/>
                    <a:pt x="120" y="1"/>
                  </a:cubicBezTo>
                  <a:cubicBezTo>
                    <a:pt x="102" y="1"/>
                    <a:pt x="85" y="5"/>
                    <a:pt x="71" y="19"/>
                  </a:cubicBezTo>
                  <a:cubicBezTo>
                    <a:pt x="68" y="24"/>
                    <a:pt x="65" y="27"/>
                    <a:pt x="63" y="30"/>
                  </a:cubicBezTo>
                  <a:lnTo>
                    <a:pt x="63" y="30"/>
                  </a:lnTo>
                  <a:cubicBezTo>
                    <a:pt x="51" y="37"/>
                    <a:pt x="41" y="45"/>
                    <a:pt x="32" y="54"/>
                  </a:cubicBezTo>
                  <a:cubicBezTo>
                    <a:pt x="25" y="61"/>
                    <a:pt x="18" y="72"/>
                    <a:pt x="14" y="82"/>
                  </a:cubicBezTo>
                  <a:cubicBezTo>
                    <a:pt x="11" y="89"/>
                    <a:pt x="7" y="96"/>
                    <a:pt x="4" y="103"/>
                  </a:cubicBezTo>
                  <a:cubicBezTo>
                    <a:pt x="4" y="110"/>
                    <a:pt x="4" y="121"/>
                    <a:pt x="0" y="128"/>
                  </a:cubicBezTo>
                  <a:cubicBezTo>
                    <a:pt x="0" y="142"/>
                    <a:pt x="0" y="159"/>
                    <a:pt x="7" y="174"/>
                  </a:cubicBezTo>
                  <a:cubicBezTo>
                    <a:pt x="14" y="195"/>
                    <a:pt x="25" y="212"/>
                    <a:pt x="43" y="226"/>
                  </a:cubicBezTo>
                  <a:cubicBezTo>
                    <a:pt x="50" y="233"/>
                    <a:pt x="57" y="240"/>
                    <a:pt x="64" y="244"/>
                  </a:cubicBezTo>
                  <a:cubicBezTo>
                    <a:pt x="74" y="251"/>
                    <a:pt x="85" y="254"/>
                    <a:pt x="99" y="258"/>
                  </a:cubicBezTo>
                  <a:cubicBezTo>
                    <a:pt x="106" y="260"/>
                    <a:pt x="110" y="260"/>
                    <a:pt x="115" y="260"/>
                  </a:cubicBezTo>
                  <a:cubicBezTo>
                    <a:pt x="119" y="260"/>
                    <a:pt x="123" y="260"/>
                    <a:pt x="130" y="258"/>
                  </a:cubicBezTo>
                  <a:cubicBezTo>
                    <a:pt x="137" y="258"/>
                    <a:pt x="141" y="258"/>
                    <a:pt x="148" y="254"/>
                  </a:cubicBezTo>
                  <a:cubicBezTo>
                    <a:pt x="162" y="251"/>
                    <a:pt x="176" y="244"/>
                    <a:pt x="187" y="233"/>
                  </a:cubicBezTo>
                  <a:cubicBezTo>
                    <a:pt x="197" y="223"/>
                    <a:pt x="201" y="212"/>
                    <a:pt x="208" y="202"/>
                  </a:cubicBezTo>
                  <a:cubicBezTo>
                    <a:pt x="211" y="188"/>
                    <a:pt x="215" y="181"/>
                    <a:pt x="215" y="163"/>
                  </a:cubicBezTo>
                  <a:cubicBezTo>
                    <a:pt x="215" y="159"/>
                    <a:pt x="215" y="152"/>
                    <a:pt x="215" y="149"/>
                  </a:cubicBezTo>
                  <a:cubicBezTo>
                    <a:pt x="215" y="138"/>
                    <a:pt x="211" y="128"/>
                    <a:pt x="208" y="117"/>
                  </a:cubicBezTo>
                  <a:cubicBezTo>
                    <a:pt x="206" y="109"/>
                    <a:pt x="203" y="102"/>
                    <a:pt x="200" y="94"/>
                  </a:cubicBezTo>
                  <a:lnTo>
                    <a:pt x="200" y="94"/>
                  </a:lnTo>
                  <a:cubicBezTo>
                    <a:pt x="200" y="90"/>
                    <a:pt x="201" y="86"/>
                    <a:pt x="201" y="82"/>
                  </a:cubicBezTo>
                  <a:cubicBezTo>
                    <a:pt x="201" y="65"/>
                    <a:pt x="194" y="48"/>
                    <a:pt x="181" y="35"/>
                  </a:cubicBezTo>
                  <a:lnTo>
                    <a:pt x="181" y="35"/>
                  </a:lnTo>
                  <a:cubicBezTo>
                    <a:pt x="179" y="29"/>
                    <a:pt x="174" y="24"/>
                    <a:pt x="169" y="19"/>
                  </a:cubicBezTo>
                  <a:cubicBezTo>
                    <a:pt x="160" y="10"/>
                    <a:pt x="143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474;p43">
              <a:extLst>
                <a:ext uri="{FF2B5EF4-FFF2-40B4-BE49-F238E27FC236}">
                  <a16:creationId xmlns:a16="http://schemas.microsoft.com/office/drawing/2014/main" id="{A88340C9-20E5-E460-EE73-3EA6D05D07C3}"/>
                </a:ext>
              </a:extLst>
            </p:cNvPr>
            <p:cNvSpPr/>
            <p:nvPr/>
          </p:nvSpPr>
          <p:spPr>
            <a:xfrm>
              <a:off x="3012943" y="1915841"/>
              <a:ext cx="7759" cy="7162"/>
            </a:xfrm>
            <a:custGeom>
              <a:avLst/>
              <a:gdLst/>
              <a:ahLst/>
              <a:cxnLst/>
              <a:rect l="l" t="t" r="r" b="b"/>
              <a:pathLst>
                <a:path w="247" h="228" extrusionOk="0">
                  <a:moveTo>
                    <a:pt x="68" y="108"/>
                  </a:moveTo>
                  <a:lnTo>
                    <a:pt x="71" y="112"/>
                  </a:lnTo>
                  <a:cubicBezTo>
                    <a:pt x="71" y="112"/>
                    <a:pt x="71" y="113"/>
                    <a:pt x="71" y="114"/>
                  </a:cubicBezTo>
                  <a:lnTo>
                    <a:pt x="71" y="114"/>
                  </a:lnTo>
                  <a:cubicBezTo>
                    <a:pt x="70" y="112"/>
                    <a:pt x="69" y="110"/>
                    <a:pt x="68" y="108"/>
                  </a:cubicBezTo>
                  <a:close/>
                  <a:moveTo>
                    <a:pt x="71" y="119"/>
                  </a:moveTo>
                  <a:cubicBezTo>
                    <a:pt x="72" y="119"/>
                    <a:pt x="73" y="119"/>
                    <a:pt x="73" y="119"/>
                  </a:cubicBezTo>
                  <a:lnTo>
                    <a:pt x="73" y="119"/>
                  </a:lnTo>
                  <a:cubicBezTo>
                    <a:pt x="73" y="120"/>
                    <a:pt x="74" y="121"/>
                    <a:pt x="74" y="122"/>
                  </a:cubicBezTo>
                  <a:lnTo>
                    <a:pt x="74" y="122"/>
                  </a:lnTo>
                  <a:cubicBezTo>
                    <a:pt x="73" y="121"/>
                    <a:pt x="72" y="120"/>
                    <a:pt x="71" y="119"/>
                  </a:cubicBezTo>
                  <a:close/>
                  <a:moveTo>
                    <a:pt x="136" y="119"/>
                  </a:moveTo>
                  <a:cubicBezTo>
                    <a:pt x="136" y="120"/>
                    <a:pt x="135" y="121"/>
                    <a:pt x="134" y="122"/>
                  </a:cubicBezTo>
                  <a:cubicBezTo>
                    <a:pt x="134" y="122"/>
                    <a:pt x="134" y="120"/>
                    <a:pt x="136" y="119"/>
                  </a:cubicBezTo>
                  <a:close/>
                  <a:moveTo>
                    <a:pt x="110" y="0"/>
                  </a:moveTo>
                  <a:cubicBezTo>
                    <a:pt x="103" y="0"/>
                    <a:pt x="96" y="1"/>
                    <a:pt x="89" y="3"/>
                  </a:cubicBezTo>
                  <a:cubicBezTo>
                    <a:pt x="75" y="3"/>
                    <a:pt x="61" y="6"/>
                    <a:pt x="46" y="17"/>
                  </a:cubicBezTo>
                  <a:cubicBezTo>
                    <a:pt x="39" y="20"/>
                    <a:pt x="32" y="24"/>
                    <a:pt x="29" y="31"/>
                  </a:cubicBezTo>
                  <a:cubicBezTo>
                    <a:pt x="18" y="45"/>
                    <a:pt x="11" y="52"/>
                    <a:pt x="8" y="70"/>
                  </a:cubicBezTo>
                  <a:lnTo>
                    <a:pt x="4" y="70"/>
                  </a:lnTo>
                  <a:lnTo>
                    <a:pt x="4" y="80"/>
                  </a:lnTo>
                  <a:cubicBezTo>
                    <a:pt x="1" y="91"/>
                    <a:pt x="1" y="98"/>
                    <a:pt x="4" y="108"/>
                  </a:cubicBezTo>
                  <a:cubicBezTo>
                    <a:pt x="8" y="115"/>
                    <a:pt x="11" y="122"/>
                    <a:pt x="15" y="129"/>
                  </a:cubicBezTo>
                  <a:cubicBezTo>
                    <a:pt x="18" y="133"/>
                    <a:pt x="18" y="140"/>
                    <a:pt x="22" y="143"/>
                  </a:cubicBezTo>
                  <a:cubicBezTo>
                    <a:pt x="39" y="168"/>
                    <a:pt x="61" y="186"/>
                    <a:pt x="85" y="203"/>
                  </a:cubicBezTo>
                  <a:cubicBezTo>
                    <a:pt x="113" y="217"/>
                    <a:pt x="145" y="228"/>
                    <a:pt x="177" y="228"/>
                  </a:cubicBezTo>
                  <a:lnTo>
                    <a:pt x="194" y="224"/>
                  </a:lnTo>
                  <a:cubicBezTo>
                    <a:pt x="205" y="224"/>
                    <a:pt x="212" y="221"/>
                    <a:pt x="219" y="214"/>
                  </a:cubicBezTo>
                  <a:cubicBezTo>
                    <a:pt x="222" y="210"/>
                    <a:pt x="226" y="207"/>
                    <a:pt x="229" y="200"/>
                  </a:cubicBezTo>
                  <a:cubicBezTo>
                    <a:pt x="236" y="193"/>
                    <a:pt x="240" y="186"/>
                    <a:pt x="243" y="175"/>
                  </a:cubicBezTo>
                  <a:cubicBezTo>
                    <a:pt x="243" y="168"/>
                    <a:pt x="247" y="158"/>
                    <a:pt x="247" y="147"/>
                  </a:cubicBezTo>
                  <a:cubicBezTo>
                    <a:pt x="247" y="136"/>
                    <a:pt x="243" y="126"/>
                    <a:pt x="243" y="115"/>
                  </a:cubicBezTo>
                  <a:cubicBezTo>
                    <a:pt x="243" y="112"/>
                    <a:pt x="240" y="108"/>
                    <a:pt x="240" y="105"/>
                  </a:cubicBezTo>
                  <a:cubicBezTo>
                    <a:pt x="236" y="94"/>
                    <a:pt x="233" y="87"/>
                    <a:pt x="229" y="77"/>
                  </a:cubicBezTo>
                  <a:cubicBezTo>
                    <a:pt x="226" y="70"/>
                    <a:pt x="219" y="66"/>
                    <a:pt x="215" y="59"/>
                  </a:cubicBezTo>
                  <a:cubicBezTo>
                    <a:pt x="212" y="56"/>
                    <a:pt x="208" y="49"/>
                    <a:pt x="201" y="45"/>
                  </a:cubicBezTo>
                  <a:cubicBezTo>
                    <a:pt x="194" y="38"/>
                    <a:pt x="187" y="31"/>
                    <a:pt x="180" y="27"/>
                  </a:cubicBezTo>
                  <a:cubicBezTo>
                    <a:pt x="174" y="23"/>
                    <a:pt x="169" y="20"/>
                    <a:pt x="164" y="18"/>
                  </a:cubicBezTo>
                  <a:lnTo>
                    <a:pt x="164" y="18"/>
                  </a:lnTo>
                  <a:cubicBezTo>
                    <a:pt x="163" y="18"/>
                    <a:pt x="163" y="17"/>
                    <a:pt x="162" y="17"/>
                  </a:cubicBezTo>
                  <a:cubicBezTo>
                    <a:pt x="159" y="17"/>
                    <a:pt x="159" y="13"/>
                    <a:pt x="159" y="13"/>
                  </a:cubicBezTo>
                  <a:cubicBezTo>
                    <a:pt x="152" y="10"/>
                    <a:pt x="141" y="6"/>
                    <a:pt x="134" y="3"/>
                  </a:cubicBezTo>
                  <a:cubicBezTo>
                    <a:pt x="126" y="1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3475;p43">
              <a:extLst>
                <a:ext uri="{FF2B5EF4-FFF2-40B4-BE49-F238E27FC236}">
                  <a16:creationId xmlns:a16="http://schemas.microsoft.com/office/drawing/2014/main" id="{61DCB79A-CE57-0E66-E0AA-047EFDA95656}"/>
                </a:ext>
              </a:extLst>
            </p:cNvPr>
            <p:cNvSpPr/>
            <p:nvPr/>
          </p:nvSpPr>
          <p:spPr>
            <a:xfrm>
              <a:off x="3011969" y="1925328"/>
              <a:ext cx="8733" cy="8953"/>
            </a:xfrm>
            <a:custGeom>
              <a:avLst/>
              <a:gdLst/>
              <a:ahLst/>
              <a:cxnLst/>
              <a:rect l="l" t="t" r="r" b="b"/>
              <a:pathLst>
                <a:path w="278" h="285" extrusionOk="0">
                  <a:moveTo>
                    <a:pt x="148" y="123"/>
                  </a:moveTo>
                  <a:lnTo>
                    <a:pt x="148" y="123"/>
                  </a:lnTo>
                  <a:cubicBezTo>
                    <a:pt x="150" y="125"/>
                    <a:pt x="152" y="129"/>
                    <a:pt x="155" y="132"/>
                  </a:cubicBezTo>
                  <a:lnTo>
                    <a:pt x="155" y="132"/>
                  </a:lnTo>
                  <a:cubicBezTo>
                    <a:pt x="152" y="129"/>
                    <a:pt x="149" y="126"/>
                    <a:pt x="148" y="123"/>
                  </a:cubicBezTo>
                  <a:close/>
                  <a:moveTo>
                    <a:pt x="172" y="144"/>
                  </a:moveTo>
                  <a:lnTo>
                    <a:pt x="186" y="147"/>
                  </a:lnTo>
                  <a:cubicBezTo>
                    <a:pt x="182" y="147"/>
                    <a:pt x="177" y="146"/>
                    <a:pt x="172" y="144"/>
                  </a:cubicBezTo>
                  <a:close/>
                  <a:moveTo>
                    <a:pt x="161" y="153"/>
                  </a:moveTo>
                  <a:lnTo>
                    <a:pt x="161" y="153"/>
                  </a:lnTo>
                  <a:cubicBezTo>
                    <a:pt x="161" y="153"/>
                    <a:pt x="160" y="154"/>
                    <a:pt x="158" y="154"/>
                  </a:cubicBezTo>
                  <a:cubicBezTo>
                    <a:pt x="159" y="154"/>
                    <a:pt x="160" y="153"/>
                    <a:pt x="161" y="153"/>
                  </a:cubicBezTo>
                  <a:close/>
                  <a:moveTo>
                    <a:pt x="137" y="182"/>
                  </a:moveTo>
                  <a:cubicBezTo>
                    <a:pt x="137" y="182"/>
                    <a:pt x="137" y="183"/>
                    <a:pt x="137" y="184"/>
                  </a:cubicBezTo>
                  <a:lnTo>
                    <a:pt x="137" y="184"/>
                  </a:lnTo>
                  <a:lnTo>
                    <a:pt x="137" y="182"/>
                  </a:lnTo>
                  <a:close/>
                  <a:moveTo>
                    <a:pt x="137" y="214"/>
                  </a:moveTo>
                  <a:cubicBezTo>
                    <a:pt x="137" y="214"/>
                    <a:pt x="137" y="214"/>
                    <a:pt x="137" y="214"/>
                  </a:cubicBezTo>
                  <a:lnTo>
                    <a:pt x="137" y="214"/>
                  </a:lnTo>
                  <a:cubicBezTo>
                    <a:pt x="137" y="214"/>
                    <a:pt x="137" y="214"/>
                    <a:pt x="137" y="214"/>
                  </a:cubicBezTo>
                  <a:lnTo>
                    <a:pt x="137" y="214"/>
                  </a:lnTo>
                  <a:close/>
                  <a:moveTo>
                    <a:pt x="137" y="209"/>
                  </a:moveTo>
                  <a:lnTo>
                    <a:pt x="137" y="209"/>
                  </a:lnTo>
                  <a:cubicBezTo>
                    <a:pt x="139" y="212"/>
                    <a:pt x="142" y="215"/>
                    <a:pt x="144" y="218"/>
                  </a:cubicBezTo>
                  <a:cubicBezTo>
                    <a:pt x="143" y="216"/>
                    <a:pt x="140" y="214"/>
                    <a:pt x="138" y="212"/>
                  </a:cubicBezTo>
                  <a:lnTo>
                    <a:pt x="138" y="212"/>
                  </a:lnTo>
                  <a:cubicBezTo>
                    <a:pt x="137" y="211"/>
                    <a:pt x="137" y="210"/>
                    <a:pt x="137" y="209"/>
                  </a:cubicBezTo>
                  <a:close/>
                  <a:moveTo>
                    <a:pt x="75" y="0"/>
                  </a:moveTo>
                  <a:cubicBezTo>
                    <a:pt x="45" y="0"/>
                    <a:pt x="19" y="20"/>
                    <a:pt x="7" y="52"/>
                  </a:cubicBezTo>
                  <a:cubicBezTo>
                    <a:pt x="4" y="70"/>
                    <a:pt x="0" y="87"/>
                    <a:pt x="0" y="105"/>
                  </a:cubicBezTo>
                  <a:cubicBezTo>
                    <a:pt x="0" y="123"/>
                    <a:pt x="4" y="140"/>
                    <a:pt x="11" y="158"/>
                  </a:cubicBezTo>
                  <a:cubicBezTo>
                    <a:pt x="18" y="175"/>
                    <a:pt x="25" y="189"/>
                    <a:pt x="35" y="207"/>
                  </a:cubicBezTo>
                  <a:cubicBezTo>
                    <a:pt x="42" y="214"/>
                    <a:pt x="49" y="225"/>
                    <a:pt x="56" y="232"/>
                  </a:cubicBezTo>
                  <a:cubicBezTo>
                    <a:pt x="63" y="239"/>
                    <a:pt x="74" y="246"/>
                    <a:pt x="85" y="253"/>
                  </a:cubicBezTo>
                  <a:cubicBezTo>
                    <a:pt x="110" y="272"/>
                    <a:pt x="143" y="285"/>
                    <a:pt x="175" y="285"/>
                  </a:cubicBezTo>
                  <a:cubicBezTo>
                    <a:pt x="179" y="285"/>
                    <a:pt x="183" y="285"/>
                    <a:pt x="186" y="284"/>
                  </a:cubicBezTo>
                  <a:cubicBezTo>
                    <a:pt x="208" y="284"/>
                    <a:pt x="232" y="277"/>
                    <a:pt x="250" y="260"/>
                  </a:cubicBezTo>
                  <a:cubicBezTo>
                    <a:pt x="264" y="246"/>
                    <a:pt x="274" y="225"/>
                    <a:pt x="274" y="200"/>
                  </a:cubicBezTo>
                  <a:cubicBezTo>
                    <a:pt x="278" y="168"/>
                    <a:pt x="260" y="144"/>
                    <a:pt x="243" y="119"/>
                  </a:cubicBezTo>
                  <a:cubicBezTo>
                    <a:pt x="215" y="87"/>
                    <a:pt x="186" y="56"/>
                    <a:pt x="162" y="24"/>
                  </a:cubicBezTo>
                  <a:cubicBezTo>
                    <a:pt x="151" y="10"/>
                    <a:pt x="127" y="3"/>
                    <a:pt x="113" y="3"/>
                  </a:cubicBezTo>
                  <a:cubicBezTo>
                    <a:pt x="108" y="3"/>
                    <a:pt x="104" y="4"/>
                    <a:pt x="99" y="4"/>
                  </a:cubicBezTo>
                  <a:lnTo>
                    <a:pt x="99" y="4"/>
                  </a:lnTo>
                  <a:cubicBezTo>
                    <a:pt x="98" y="4"/>
                    <a:pt x="96" y="3"/>
                    <a:pt x="95" y="3"/>
                  </a:cubicBezTo>
                  <a:cubicBezTo>
                    <a:pt x="88" y="1"/>
                    <a:pt x="82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3476;p43">
              <a:extLst>
                <a:ext uri="{FF2B5EF4-FFF2-40B4-BE49-F238E27FC236}">
                  <a16:creationId xmlns:a16="http://schemas.microsoft.com/office/drawing/2014/main" id="{3C2EF515-DF6B-D796-EDE1-FC85292109B3}"/>
                </a:ext>
              </a:extLst>
            </p:cNvPr>
            <p:cNvSpPr/>
            <p:nvPr/>
          </p:nvSpPr>
          <p:spPr>
            <a:xfrm>
              <a:off x="3024880" y="1968645"/>
              <a:ext cx="7539" cy="8953"/>
            </a:xfrm>
            <a:custGeom>
              <a:avLst/>
              <a:gdLst/>
              <a:ahLst/>
              <a:cxnLst/>
              <a:rect l="l" t="t" r="r" b="b"/>
              <a:pathLst>
                <a:path w="240" h="285" extrusionOk="0">
                  <a:moveTo>
                    <a:pt x="169" y="0"/>
                  </a:moveTo>
                  <a:cubicBezTo>
                    <a:pt x="144" y="0"/>
                    <a:pt x="120" y="12"/>
                    <a:pt x="106" y="34"/>
                  </a:cubicBezTo>
                  <a:cubicBezTo>
                    <a:pt x="74" y="83"/>
                    <a:pt x="46" y="132"/>
                    <a:pt x="11" y="181"/>
                  </a:cubicBezTo>
                  <a:cubicBezTo>
                    <a:pt x="4" y="195"/>
                    <a:pt x="0" y="216"/>
                    <a:pt x="4" y="234"/>
                  </a:cubicBezTo>
                  <a:cubicBezTo>
                    <a:pt x="11" y="251"/>
                    <a:pt x="21" y="269"/>
                    <a:pt x="39" y="276"/>
                  </a:cubicBezTo>
                  <a:cubicBezTo>
                    <a:pt x="49" y="282"/>
                    <a:pt x="61" y="284"/>
                    <a:pt x="72" y="284"/>
                  </a:cubicBezTo>
                  <a:cubicBezTo>
                    <a:pt x="96" y="284"/>
                    <a:pt x="120" y="273"/>
                    <a:pt x="134" y="251"/>
                  </a:cubicBezTo>
                  <a:cubicBezTo>
                    <a:pt x="166" y="202"/>
                    <a:pt x="197" y="153"/>
                    <a:pt x="229" y="104"/>
                  </a:cubicBezTo>
                  <a:cubicBezTo>
                    <a:pt x="236" y="90"/>
                    <a:pt x="239" y="65"/>
                    <a:pt x="236" y="51"/>
                  </a:cubicBezTo>
                  <a:cubicBezTo>
                    <a:pt x="229" y="34"/>
                    <a:pt x="218" y="16"/>
                    <a:pt x="204" y="9"/>
                  </a:cubicBezTo>
                  <a:cubicBezTo>
                    <a:pt x="193" y="3"/>
                    <a:pt x="181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3477;p43">
              <a:extLst>
                <a:ext uri="{FF2B5EF4-FFF2-40B4-BE49-F238E27FC236}">
                  <a16:creationId xmlns:a16="http://schemas.microsoft.com/office/drawing/2014/main" id="{DF69FFF2-05E2-9738-7ADE-DB21D5AF6AB6}"/>
                </a:ext>
              </a:extLst>
            </p:cNvPr>
            <p:cNvSpPr/>
            <p:nvPr/>
          </p:nvSpPr>
          <p:spPr>
            <a:xfrm>
              <a:off x="3013383" y="1963588"/>
              <a:ext cx="8104" cy="14450"/>
            </a:xfrm>
            <a:custGeom>
              <a:avLst/>
              <a:gdLst/>
              <a:ahLst/>
              <a:cxnLst/>
              <a:rect l="l" t="t" r="r" b="b"/>
              <a:pathLst>
                <a:path w="258" h="460" extrusionOk="0">
                  <a:moveTo>
                    <a:pt x="192" y="1"/>
                  </a:moveTo>
                  <a:cubicBezTo>
                    <a:pt x="190" y="1"/>
                    <a:pt x="189" y="1"/>
                    <a:pt x="187" y="1"/>
                  </a:cubicBezTo>
                  <a:cubicBezTo>
                    <a:pt x="145" y="1"/>
                    <a:pt x="117" y="29"/>
                    <a:pt x="117" y="68"/>
                  </a:cubicBezTo>
                  <a:cubicBezTo>
                    <a:pt x="114" y="83"/>
                    <a:pt x="113" y="96"/>
                    <a:pt x="111" y="108"/>
                  </a:cubicBezTo>
                  <a:lnTo>
                    <a:pt x="111" y="108"/>
                  </a:lnTo>
                  <a:cubicBezTo>
                    <a:pt x="111" y="107"/>
                    <a:pt x="111" y="106"/>
                    <a:pt x="111" y="106"/>
                  </a:cubicBezTo>
                  <a:lnTo>
                    <a:pt x="111" y="106"/>
                  </a:lnTo>
                  <a:cubicBezTo>
                    <a:pt x="111" y="106"/>
                    <a:pt x="111" y="108"/>
                    <a:pt x="110" y="114"/>
                  </a:cubicBezTo>
                  <a:cubicBezTo>
                    <a:pt x="110" y="112"/>
                    <a:pt x="111" y="110"/>
                    <a:pt x="111" y="108"/>
                  </a:cubicBezTo>
                  <a:lnTo>
                    <a:pt x="111" y="108"/>
                  </a:lnTo>
                  <a:cubicBezTo>
                    <a:pt x="111" y="111"/>
                    <a:pt x="110" y="116"/>
                    <a:pt x="110" y="117"/>
                  </a:cubicBezTo>
                  <a:cubicBezTo>
                    <a:pt x="110" y="124"/>
                    <a:pt x="106" y="131"/>
                    <a:pt x="106" y="138"/>
                  </a:cubicBezTo>
                  <a:cubicBezTo>
                    <a:pt x="103" y="166"/>
                    <a:pt x="96" y="191"/>
                    <a:pt x="85" y="219"/>
                  </a:cubicBezTo>
                  <a:cubicBezTo>
                    <a:pt x="82" y="233"/>
                    <a:pt x="78" y="244"/>
                    <a:pt x="71" y="258"/>
                  </a:cubicBezTo>
                  <a:cubicBezTo>
                    <a:pt x="71" y="259"/>
                    <a:pt x="70" y="262"/>
                    <a:pt x="69" y="265"/>
                  </a:cubicBezTo>
                  <a:lnTo>
                    <a:pt x="69" y="265"/>
                  </a:lnTo>
                  <a:cubicBezTo>
                    <a:pt x="66" y="271"/>
                    <a:pt x="64" y="277"/>
                    <a:pt x="61" y="282"/>
                  </a:cubicBezTo>
                  <a:cubicBezTo>
                    <a:pt x="50" y="307"/>
                    <a:pt x="36" y="332"/>
                    <a:pt x="22" y="356"/>
                  </a:cubicBezTo>
                  <a:cubicBezTo>
                    <a:pt x="1" y="388"/>
                    <a:pt x="15" y="434"/>
                    <a:pt x="47" y="451"/>
                  </a:cubicBezTo>
                  <a:cubicBezTo>
                    <a:pt x="58" y="457"/>
                    <a:pt x="70" y="460"/>
                    <a:pt x="81" y="460"/>
                  </a:cubicBezTo>
                  <a:cubicBezTo>
                    <a:pt x="105" y="460"/>
                    <a:pt x="127" y="448"/>
                    <a:pt x="141" y="426"/>
                  </a:cubicBezTo>
                  <a:cubicBezTo>
                    <a:pt x="208" y="318"/>
                    <a:pt x="247" y="195"/>
                    <a:pt x="254" y="68"/>
                  </a:cubicBezTo>
                  <a:cubicBezTo>
                    <a:pt x="257" y="34"/>
                    <a:pt x="225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3478;p43">
              <a:extLst>
                <a:ext uri="{FF2B5EF4-FFF2-40B4-BE49-F238E27FC236}">
                  <a16:creationId xmlns:a16="http://schemas.microsoft.com/office/drawing/2014/main" id="{EB376D0A-3C88-3DC6-FAD6-1BEC437F306E}"/>
                </a:ext>
              </a:extLst>
            </p:cNvPr>
            <p:cNvSpPr/>
            <p:nvPr/>
          </p:nvSpPr>
          <p:spPr>
            <a:xfrm>
              <a:off x="3004461" y="1969808"/>
              <a:ext cx="6094" cy="6534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23" y="0"/>
                  </a:moveTo>
                  <a:lnTo>
                    <a:pt x="106" y="4"/>
                  </a:lnTo>
                  <a:cubicBezTo>
                    <a:pt x="92" y="7"/>
                    <a:pt x="85" y="14"/>
                    <a:pt x="74" y="21"/>
                  </a:cubicBezTo>
                  <a:cubicBezTo>
                    <a:pt x="56" y="46"/>
                    <a:pt x="39" y="67"/>
                    <a:pt x="21" y="88"/>
                  </a:cubicBezTo>
                  <a:cubicBezTo>
                    <a:pt x="14" y="95"/>
                    <a:pt x="7" y="102"/>
                    <a:pt x="7" y="113"/>
                  </a:cubicBezTo>
                  <a:cubicBezTo>
                    <a:pt x="0" y="120"/>
                    <a:pt x="0" y="130"/>
                    <a:pt x="0" y="137"/>
                  </a:cubicBezTo>
                  <a:cubicBezTo>
                    <a:pt x="0" y="148"/>
                    <a:pt x="0" y="158"/>
                    <a:pt x="7" y="165"/>
                  </a:cubicBezTo>
                  <a:cubicBezTo>
                    <a:pt x="7" y="172"/>
                    <a:pt x="14" y="183"/>
                    <a:pt x="21" y="186"/>
                  </a:cubicBezTo>
                  <a:cubicBezTo>
                    <a:pt x="25" y="190"/>
                    <a:pt x="32" y="193"/>
                    <a:pt x="35" y="197"/>
                  </a:cubicBezTo>
                  <a:cubicBezTo>
                    <a:pt x="46" y="204"/>
                    <a:pt x="56" y="207"/>
                    <a:pt x="70" y="207"/>
                  </a:cubicBezTo>
                  <a:lnTo>
                    <a:pt x="88" y="204"/>
                  </a:lnTo>
                  <a:cubicBezTo>
                    <a:pt x="99" y="200"/>
                    <a:pt x="109" y="197"/>
                    <a:pt x="120" y="186"/>
                  </a:cubicBezTo>
                  <a:cubicBezTo>
                    <a:pt x="137" y="165"/>
                    <a:pt x="155" y="144"/>
                    <a:pt x="172" y="120"/>
                  </a:cubicBezTo>
                  <a:cubicBezTo>
                    <a:pt x="179" y="116"/>
                    <a:pt x="183" y="105"/>
                    <a:pt x="186" y="98"/>
                  </a:cubicBezTo>
                  <a:cubicBezTo>
                    <a:pt x="190" y="91"/>
                    <a:pt x="193" y="81"/>
                    <a:pt x="193" y="70"/>
                  </a:cubicBezTo>
                  <a:cubicBezTo>
                    <a:pt x="193" y="63"/>
                    <a:pt x="190" y="53"/>
                    <a:pt x="186" y="46"/>
                  </a:cubicBezTo>
                  <a:cubicBezTo>
                    <a:pt x="183" y="35"/>
                    <a:pt x="179" y="28"/>
                    <a:pt x="172" y="21"/>
                  </a:cubicBezTo>
                  <a:cubicBezTo>
                    <a:pt x="169" y="18"/>
                    <a:pt x="162" y="14"/>
                    <a:pt x="158" y="11"/>
                  </a:cubicBezTo>
                  <a:cubicBezTo>
                    <a:pt x="148" y="4"/>
                    <a:pt x="137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3479;p43">
              <a:extLst>
                <a:ext uri="{FF2B5EF4-FFF2-40B4-BE49-F238E27FC236}">
                  <a16:creationId xmlns:a16="http://schemas.microsoft.com/office/drawing/2014/main" id="{E3EDC4AB-6AB3-5427-24F8-998A3F0E9D49}"/>
                </a:ext>
              </a:extLst>
            </p:cNvPr>
            <p:cNvSpPr/>
            <p:nvPr/>
          </p:nvSpPr>
          <p:spPr>
            <a:xfrm>
              <a:off x="2904601" y="1122487"/>
              <a:ext cx="6534" cy="139032"/>
            </a:xfrm>
            <a:custGeom>
              <a:avLst/>
              <a:gdLst/>
              <a:ahLst/>
              <a:cxnLst/>
              <a:rect l="l" t="t" r="r" b="b"/>
              <a:pathLst>
                <a:path w="208" h="4426" extrusionOk="0">
                  <a:moveTo>
                    <a:pt x="139" y="0"/>
                  </a:moveTo>
                  <a:cubicBezTo>
                    <a:pt x="104" y="0"/>
                    <a:pt x="69" y="23"/>
                    <a:pt x="69" y="69"/>
                  </a:cubicBezTo>
                  <a:cubicBezTo>
                    <a:pt x="62" y="1499"/>
                    <a:pt x="41" y="2926"/>
                    <a:pt x="2" y="4357"/>
                  </a:cubicBezTo>
                  <a:cubicBezTo>
                    <a:pt x="0" y="4403"/>
                    <a:pt x="34" y="4425"/>
                    <a:pt x="70" y="4425"/>
                  </a:cubicBezTo>
                  <a:cubicBezTo>
                    <a:pt x="105" y="4425"/>
                    <a:pt x="141" y="4403"/>
                    <a:pt x="142" y="4357"/>
                  </a:cubicBezTo>
                  <a:cubicBezTo>
                    <a:pt x="181" y="2926"/>
                    <a:pt x="202" y="1499"/>
                    <a:pt x="206" y="69"/>
                  </a:cubicBezTo>
                  <a:cubicBezTo>
                    <a:pt x="207" y="23"/>
                    <a:pt x="173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3480;p43">
              <a:extLst>
                <a:ext uri="{FF2B5EF4-FFF2-40B4-BE49-F238E27FC236}">
                  <a16:creationId xmlns:a16="http://schemas.microsoft.com/office/drawing/2014/main" id="{5B538C26-619D-6E13-20AF-30B3A6512517}"/>
                </a:ext>
              </a:extLst>
            </p:cNvPr>
            <p:cNvSpPr/>
            <p:nvPr/>
          </p:nvSpPr>
          <p:spPr>
            <a:xfrm>
              <a:off x="2903879" y="1258849"/>
              <a:ext cx="10743" cy="18313"/>
            </a:xfrm>
            <a:custGeom>
              <a:avLst/>
              <a:gdLst/>
              <a:ahLst/>
              <a:cxnLst/>
              <a:rect l="l" t="t" r="r" b="b"/>
              <a:pathLst>
                <a:path w="342" h="583" extrusionOk="0">
                  <a:moveTo>
                    <a:pt x="76" y="0"/>
                  </a:moveTo>
                  <a:cubicBezTo>
                    <a:pt x="63" y="0"/>
                    <a:pt x="52" y="3"/>
                    <a:pt x="42" y="9"/>
                  </a:cubicBezTo>
                  <a:cubicBezTo>
                    <a:pt x="7" y="30"/>
                    <a:pt x="0" y="69"/>
                    <a:pt x="18" y="104"/>
                  </a:cubicBezTo>
                  <a:cubicBezTo>
                    <a:pt x="78" y="251"/>
                    <a:pt x="141" y="399"/>
                    <a:pt x="204" y="547"/>
                  </a:cubicBezTo>
                  <a:cubicBezTo>
                    <a:pt x="213" y="570"/>
                    <a:pt x="239" y="582"/>
                    <a:pt x="264" y="582"/>
                  </a:cubicBezTo>
                  <a:cubicBezTo>
                    <a:pt x="277" y="582"/>
                    <a:pt x="289" y="579"/>
                    <a:pt x="299" y="571"/>
                  </a:cubicBezTo>
                  <a:cubicBezTo>
                    <a:pt x="334" y="550"/>
                    <a:pt x="341" y="512"/>
                    <a:pt x="324" y="476"/>
                  </a:cubicBezTo>
                  <a:cubicBezTo>
                    <a:pt x="260" y="329"/>
                    <a:pt x="201" y="181"/>
                    <a:pt x="137" y="34"/>
                  </a:cubicBezTo>
                  <a:cubicBezTo>
                    <a:pt x="128" y="12"/>
                    <a:pt x="101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3481;p43">
              <a:extLst>
                <a:ext uri="{FF2B5EF4-FFF2-40B4-BE49-F238E27FC236}">
                  <a16:creationId xmlns:a16="http://schemas.microsoft.com/office/drawing/2014/main" id="{4EE019B5-E6AC-E998-3C0B-1A7ABE9912F1}"/>
                </a:ext>
              </a:extLst>
            </p:cNvPr>
            <p:cNvSpPr/>
            <p:nvPr/>
          </p:nvSpPr>
          <p:spPr>
            <a:xfrm>
              <a:off x="2899387" y="1275120"/>
              <a:ext cx="34554" cy="8230"/>
            </a:xfrm>
            <a:custGeom>
              <a:avLst/>
              <a:gdLst/>
              <a:ahLst/>
              <a:cxnLst/>
              <a:rect l="l" t="t" r="r" b="b"/>
              <a:pathLst>
                <a:path w="1100" h="262" extrusionOk="0">
                  <a:moveTo>
                    <a:pt x="1018" y="0"/>
                  </a:moveTo>
                  <a:cubicBezTo>
                    <a:pt x="1016" y="0"/>
                    <a:pt x="1014" y="0"/>
                    <a:pt x="1011" y="1"/>
                  </a:cubicBezTo>
                  <a:cubicBezTo>
                    <a:pt x="699" y="29"/>
                    <a:pt x="389" y="67"/>
                    <a:pt x="84" y="124"/>
                  </a:cubicBezTo>
                  <a:cubicBezTo>
                    <a:pt x="0" y="140"/>
                    <a:pt x="31" y="262"/>
                    <a:pt x="109" y="262"/>
                  </a:cubicBezTo>
                  <a:cubicBezTo>
                    <a:pt x="114" y="262"/>
                    <a:pt x="118" y="261"/>
                    <a:pt x="122" y="261"/>
                  </a:cubicBezTo>
                  <a:cubicBezTo>
                    <a:pt x="417" y="204"/>
                    <a:pt x="713" y="166"/>
                    <a:pt x="1011" y="141"/>
                  </a:cubicBezTo>
                  <a:cubicBezTo>
                    <a:pt x="1097" y="134"/>
                    <a:pt x="1099" y="0"/>
                    <a:pt x="1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3482;p43">
              <a:extLst>
                <a:ext uri="{FF2B5EF4-FFF2-40B4-BE49-F238E27FC236}">
                  <a16:creationId xmlns:a16="http://schemas.microsoft.com/office/drawing/2014/main" id="{BF5F2571-84CF-DF7F-044B-115C5EEEB8A7}"/>
                </a:ext>
              </a:extLst>
            </p:cNvPr>
            <p:cNvSpPr/>
            <p:nvPr/>
          </p:nvSpPr>
          <p:spPr>
            <a:xfrm>
              <a:off x="2915784" y="1277728"/>
              <a:ext cx="18596" cy="7099"/>
            </a:xfrm>
            <a:custGeom>
              <a:avLst/>
              <a:gdLst/>
              <a:ahLst/>
              <a:cxnLst/>
              <a:rect l="l" t="t" r="r" b="b"/>
              <a:pathLst>
                <a:path w="592" h="226" extrusionOk="0">
                  <a:moveTo>
                    <a:pt x="80" y="0"/>
                  </a:moveTo>
                  <a:cubicBezTo>
                    <a:pt x="49" y="0"/>
                    <a:pt x="17" y="18"/>
                    <a:pt x="11" y="51"/>
                  </a:cubicBezTo>
                  <a:cubicBezTo>
                    <a:pt x="1" y="86"/>
                    <a:pt x="22" y="128"/>
                    <a:pt x="57" y="135"/>
                  </a:cubicBezTo>
                  <a:lnTo>
                    <a:pt x="496" y="223"/>
                  </a:lnTo>
                  <a:cubicBezTo>
                    <a:pt x="503" y="224"/>
                    <a:pt x="509" y="225"/>
                    <a:pt x="515" y="225"/>
                  </a:cubicBezTo>
                  <a:cubicBezTo>
                    <a:pt x="547" y="225"/>
                    <a:pt x="575" y="210"/>
                    <a:pt x="584" y="178"/>
                  </a:cubicBezTo>
                  <a:cubicBezTo>
                    <a:pt x="591" y="142"/>
                    <a:pt x="574" y="97"/>
                    <a:pt x="535" y="90"/>
                  </a:cubicBezTo>
                  <a:lnTo>
                    <a:pt x="96" y="2"/>
                  </a:lnTo>
                  <a:cubicBezTo>
                    <a:pt x="91" y="1"/>
                    <a:pt x="85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3483;p43">
              <a:extLst>
                <a:ext uri="{FF2B5EF4-FFF2-40B4-BE49-F238E27FC236}">
                  <a16:creationId xmlns:a16="http://schemas.microsoft.com/office/drawing/2014/main" id="{F45C0FE3-070E-F59C-2E38-DFD41888BCAD}"/>
                </a:ext>
              </a:extLst>
            </p:cNvPr>
            <p:cNvSpPr/>
            <p:nvPr/>
          </p:nvSpPr>
          <p:spPr>
            <a:xfrm>
              <a:off x="2923637" y="1126633"/>
              <a:ext cx="12628" cy="14701"/>
            </a:xfrm>
            <a:custGeom>
              <a:avLst/>
              <a:gdLst/>
              <a:ahLst/>
              <a:cxnLst/>
              <a:rect l="l" t="t" r="r" b="b"/>
              <a:pathLst>
                <a:path w="402" h="468" extrusionOk="0">
                  <a:moveTo>
                    <a:pt x="201" y="0"/>
                  </a:moveTo>
                  <a:cubicBezTo>
                    <a:pt x="92" y="0"/>
                    <a:pt x="0" y="102"/>
                    <a:pt x="0" y="232"/>
                  </a:cubicBezTo>
                  <a:cubicBezTo>
                    <a:pt x="0" y="362"/>
                    <a:pt x="92" y="468"/>
                    <a:pt x="201" y="468"/>
                  </a:cubicBezTo>
                  <a:cubicBezTo>
                    <a:pt x="313" y="468"/>
                    <a:pt x="401" y="362"/>
                    <a:pt x="401" y="232"/>
                  </a:cubicBezTo>
                  <a:cubicBezTo>
                    <a:pt x="401" y="102"/>
                    <a:pt x="313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3484;p43">
              <a:extLst>
                <a:ext uri="{FF2B5EF4-FFF2-40B4-BE49-F238E27FC236}">
                  <a16:creationId xmlns:a16="http://schemas.microsoft.com/office/drawing/2014/main" id="{978F424A-1A47-0696-DD7F-878B1EAF3AE7}"/>
                </a:ext>
              </a:extLst>
            </p:cNvPr>
            <p:cNvSpPr/>
            <p:nvPr/>
          </p:nvSpPr>
          <p:spPr>
            <a:xfrm>
              <a:off x="2829557" y="1110456"/>
              <a:ext cx="7099" cy="33360"/>
            </a:xfrm>
            <a:custGeom>
              <a:avLst/>
              <a:gdLst/>
              <a:ahLst/>
              <a:cxnLst/>
              <a:rect l="l" t="t" r="r" b="b"/>
              <a:pathLst>
                <a:path w="226" h="1062" extrusionOk="0">
                  <a:moveTo>
                    <a:pt x="140" y="1"/>
                  </a:moveTo>
                  <a:cubicBezTo>
                    <a:pt x="113" y="1"/>
                    <a:pt x="87" y="16"/>
                    <a:pt x="82" y="51"/>
                  </a:cubicBezTo>
                  <a:cubicBezTo>
                    <a:pt x="22" y="361"/>
                    <a:pt x="1" y="677"/>
                    <a:pt x="18" y="993"/>
                  </a:cubicBezTo>
                  <a:cubicBezTo>
                    <a:pt x="22" y="1039"/>
                    <a:pt x="58" y="1062"/>
                    <a:pt x="93" y="1062"/>
                  </a:cubicBezTo>
                  <a:cubicBezTo>
                    <a:pt x="127" y="1062"/>
                    <a:pt x="161" y="1039"/>
                    <a:pt x="159" y="993"/>
                  </a:cubicBezTo>
                  <a:cubicBezTo>
                    <a:pt x="141" y="691"/>
                    <a:pt x="159" y="389"/>
                    <a:pt x="215" y="90"/>
                  </a:cubicBezTo>
                  <a:cubicBezTo>
                    <a:pt x="226" y="35"/>
                    <a:pt x="181" y="1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3485;p43">
              <a:extLst>
                <a:ext uri="{FF2B5EF4-FFF2-40B4-BE49-F238E27FC236}">
                  <a16:creationId xmlns:a16="http://schemas.microsoft.com/office/drawing/2014/main" id="{CA833DB3-621A-0458-3F79-38D0DA59CE79}"/>
                </a:ext>
              </a:extLst>
            </p:cNvPr>
            <p:cNvSpPr/>
            <p:nvPr/>
          </p:nvSpPr>
          <p:spPr>
            <a:xfrm>
              <a:off x="2844697" y="1110079"/>
              <a:ext cx="6440" cy="33297"/>
            </a:xfrm>
            <a:custGeom>
              <a:avLst/>
              <a:gdLst/>
              <a:ahLst/>
              <a:cxnLst/>
              <a:rect l="l" t="t" r="r" b="b"/>
              <a:pathLst>
                <a:path w="205" h="1060" extrusionOk="0">
                  <a:moveTo>
                    <a:pt x="130" y="0"/>
                  </a:moveTo>
                  <a:cubicBezTo>
                    <a:pt x="88" y="0"/>
                    <a:pt x="64" y="32"/>
                    <a:pt x="60" y="70"/>
                  </a:cubicBezTo>
                  <a:cubicBezTo>
                    <a:pt x="21" y="376"/>
                    <a:pt x="0" y="682"/>
                    <a:pt x="4" y="991"/>
                  </a:cubicBezTo>
                  <a:cubicBezTo>
                    <a:pt x="4" y="1037"/>
                    <a:pt x="39" y="1060"/>
                    <a:pt x="74" y="1060"/>
                  </a:cubicBezTo>
                  <a:cubicBezTo>
                    <a:pt x="109" y="1060"/>
                    <a:pt x="145" y="1037"/>
                    <a:pt x="145" y="991"/>
                  </a:cubicBezTo>
                  <a:cubicBezTo>
                    <a:pt x="141" y="682"/>
                    <a:pt x="162" y="376"/>
                    <a:pt x="201" y="70"/>
                  </a:cubicBezTo>
                  <a:cubicBezTo>
                    <a:pt x="204" y="32"/>
                    <a:pt x="166" y="0"/>
                    <a:pt x="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3486;p43">
              <a:extLst>
                <a:ext uri="{FF2B5EF4-FFF2-40B4-BE49-F238E27FC236}">
                  <a16:creationId xmlns:a16="http://schemas.microsoft.com/office/drawing/2014/main" id="{2081BF41-9F11-5080-55B3-153B4DC8C797}"/>
                </a:ext>
              </a:extLst>
            </p:cNvPr>
            <p:cNvSpPr/>
            <p:nvPr/>
          </p:nvSpPr>
          <p:spPr>
            <a:xfrm>
              <a:off x="2815861" y="1135617"/>
              <a:ext cx="64301" cy="12345"/>
            </a:xfrm>
            <a:custGeom>
              <a:avLst/>
              <a:gdLst/>
              <a:ahLst/>
              <a:cxnLst/>
              <a:rect l="l" t="t" r="r" b="b"/>
              <a:pathLst>
                <a:path w="2047" h="393" extrusionOk="0">
                  <a:moveTo>
                    <a:pt x="99" y="0"/>
                  </a:moveTo>
                  <a:cubicBezTo>
                    <a:pt x="28" y="0"/>
                    <a:pt x="0" y="117"/>
                    <a:pt x="82" y="140"/>
                  </a:cubicBezTo>
                  <a:cubicBezTo>
                    <a:pt x="693" y="301"/>
                    <a:pt x="1323" y="389"/>
                    <a:pt x="1955" y="393"/>
                  </a:cubicBezTo>
                  <a:cubicBezTo>
                    <a:pt x="2047" y="393"/>
                    <a:pt x="2047" y="252"/>
                    <a:pt x="1955" y="252"/>
                  </a:cubicBezTo>
                  <a:cubicBezTo>
                    <a:pt x="1333" y="248"/>
                    <a:pt x="718" y="164"/>
                    <a:pt x="117" y="2"/>
                  </a:cubicBezTo>
                  <a:cubicBezTo>
                    <a:pt x="111" y="1"/>
                    <a:pt x="105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3487;p43">
              <a:extLst>
                <a:ext uri="{FF2B5EF4-FFF2-40B4-BE49-F238E27FC236}">
                  <a16:creationId xmlns:a16="http://schemas.microsoft.com/office/drawing/2014/main" id="{C5F3A424-0489-CB90-15FE-8A1B2F645233}"/>
                </a:ext>
              </a:extLst>
            </p:cNvPr>
            <p:cNvSpPr/>
            <p:nvPr/>
          </p:nvSpPr>
          <p:spPr>
            <a:xfrm>
              <a:off x="2936893" y="1141303"/>
              <a:ext cx="51140" cy="7445"/>
            </a:xfrm>
            <a:custGeom>
              <a:avLst/>
              <a:gdLst/>
              <a:ahLst/>
              <a:cxnLst/>
              <a:rect l="l" t="t" r="r" b="b"/>
              <a:pathLst>
                <a:path w="1628" h="237" extrusionOk="0">
                  <a:moveTo>
                    <a:pt x="1546" y="0"/>
                  </a:moveTo>
                  <a:cubicBezTo>
                    <a:pt x="1543" y="0"/>
                    <a:pt x="1539" y="0"/>
                    <a:pt x="1536" y="1"/>
                  </a:cubicBezTo>
                  <a:cubicBezTo>
                    <a:pt x="1055" y="50"/>
                    <a:pt x="573" y="82"/>
                    <a:pt x="88" y="96"/>
                  </a:cubicBezTo>
                  <a:cubicBezTo>
                    <a:pt x="1" y="99"/>
                    <a:pt x="0" y="236"/>
                    <a:pt x="85" y="236"/>
                  </a:cubicBezTo>
                  <a:cubicBezTo>
                    <a:pt x="86" y="236"/>
                    <a:pt x="87" y="236"/>
                    <a:pt x="88" y="236"/>
                  </a:cubicBezTo>
                  <a:cubicBezTo>
                    <a:pt x="573" y="222"/>
                    <a:pt x="1055" y="191"/>
                    <a:pt x="1536" y="141"/>
                  </a:cubicBezTo>
                  <a:cubicBezTo>
                    <a:pt x="1621" y="131"/>
                    <a:pt x="1627" y="0"/>
                    <a:pt x="1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3488;p43">
              <a:extLst>
                <a:ext uri="{FF2B5EF4-FFF2-40B4-BE49-F238E27FC236}">
                  <a16:creationId xmlns:a16="http://schemas.microsoft.com/office/drawing/2014/main" id="{279D40E8-5C1C-7207-B058-B2437A193A3E}"/>
                </a:ext>
              </a:extLst>
            </p:cNvPr>
            <p:cNvSpPr/>
            <p:nvPr/>
          </p:nvSpPr>
          <p:spPr>
            <a:xfrm>
              <a:off x="2989006" y="1106561"/>
              <a:ext cx="6911" cy="34679"/>
            </a:xfrm>
            <a:custGeom>
              <a:avLst/>
              <a:gdLst/>
              <a:ahLst/>
              <a:cxnLst/>
              <a:rect l="l" t="t" r="r" b="b"/>
              <a:pathLst>
                <a:path w="220" h="1104" extrusionOk="0">
                  <a:moveTo>
                    <a:pt x="152" y="0"/>
                  </a:moveTo>
                  <a:cubicBezTo>
                    <a:pt x="117" y="0"/>
                    <a:pt x="81" y="22"/>
                    <a:pt x="77" y="66"/>
                  </a:cubicBezTo>
                  <a:cubicBezTo>
                    <a:pt x="67" y="390"/>
                    <a:pt x="39" y="713"/>
                    <a:pt x="4" y="1033"/>
                  </a:cubicBezTo>
                  <a:cubicBezTo>
                    <a:pt x="0" y="1072"/>
                    <a:pt x="39" y="1103"/>
                    <a:pt x="74" y="1103"/>
                  </a:cubicBezTo>
                  <a:cubicBezTo>
                    <a:pt x="113" y="1103"/>
                    <a:pt x="137" y="1068"/>
                    <a:pt x="141" y="1033"/>
                  </a:cubicBezTo>
                  <a:cubicBezTo>
                    <a:pt x="179" y="713"/>
                    <a:pt x="204" y="390"/>
                    <a:pt x="218" y="66"/>
                  </a:cubicBezTo>
                  <a:cubicBezTo>
                    <a:pt x="220" y="22"/>
                    <a:pt x="186" y="0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3489;p43">
              <a:extLst>
                <a:ext uri="{FF2B5EF4-FFF2-40B4-BE49-F238E27FC236}">
                  <a16:creationId xmlns:a16="http://schemas.microsoft.com/office/drawing/2014/main" id="{4914C244-437D-6CAA-655F-04CC7456F107}"/>
                </a:ext>
              </a:extLst>
            </p:cNvPr>
            <p:cNvSpPr/>
            <p:nvPr/>
          </p:nvSpPr>
          <p:spPr>
            <a:xfrm>
              <a:off x="3004242" y="1105681"/>
              <a:ext cx="5968" cy="35119"/>
            </a:xfrm>
            <a:custGeom>
              <a:avLst/>
              <a:gdLst/>
              <a:ahLst/>
              <a:cxnLst/>
              <a:rect l="l" t="t" r="r" b="b"/>
              <a:pathLst>
                <a:path w="190" h="1118" extrusionOk="0">
                  <a:moveTo>
                    <a:pt x="97" y="0"/>
                  </a:moveTo>
                  <a:cubicBezTo>
                    <a:pt x="62" y="0"/>
                    <a:pt x="25" y="22"/>
                    <a:pt x="21" y="66"/>
                  </a:cubicBezTo>
                  <a:cubicBezTo>
                    <a:pt x="0" y="393"/>
                    <a:pt x="7" y="723"/>
                    <a:pt x="46" y="1047"/>
                  </a:cubicBezTo>
                  <a:cubicBezTo>
                    <a:pt x="49" y="1086"/>
                    <a:pt x="74" y="1117"/>
                    <a:pt x="116" y="1117"/>
                  </a:cubicBezTo>
                  <a:cubicBezTo>
                    <a:pt x="151" y="1117"/>
                    <a:pt x="190" y="1086"/>
                    <a:pt x="186" y="1047"/>
                  </a:cubicBezTo>
                  <a:cubicBezTo>
                    <a:pt x="148" y="723"/>
                    <a:pt x="141" y="393"/>
                    <a:pt x="162" y="66"/>
                  </a:cubicBezTo>
                  <a:cubicBezTo>
                    <a:pt x="165" y="22"/>
                    <a:pt x="132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3490;p43">
              <a:extLst>
                <a:ext uri="{FF2B5EF4-FFF2-40B4-BE49-F238E27FC236}">
                  <a16:creationId xmlns:a16="http://schemas.microsoft.com/office/drawing/2014/main" id="{7C67DDC6-C3E0-AB8F-73F4-F7C36D32713A}"/>
                </a:ext>
              </a:extLst>
            </p:cNvPr>
            <p:cNvSpPr/>
            <p:nvPr/>
          </p:nvSpPr>
          <p:spPr>
            <a:xfrm>
              <a:off x="3016964" y="1144915"/>
              <a:ext cx="39203" cy="116069"/>
            </a:xfrm>
            <a:custGeom>
              <a:avLst/>
              <a:gdLst/>
              <a:ahLst/>
              <a:cxnLst/>
              <a:rect l="l" t="t" r="r" b="b"/>
              <a:pathLst>
                <a:path w="1248" h="3695" extrusionOk="0">
                  <a:moveTo>
                    <a:pt x="86" y="0"/>
                  </a:moveTo>
                  <a:cubicBezTo>
                    <a:pt x="45" y="0"/>
                    <a:pt x="1" y="35"/>
                    <a:pt x="13" y="90"/>
                  </a:cubicBezTo>
                  <a:cubicBezTo>
                    <a:pt x="259" y="1302"/>
                    <a:pt x="182" y="2715"/>
                    <a:pt x="1099" y="3675"/>
                  </a:cubicBezTo>
                  <a:cubicBezTo>
                    <a:pt x="1114" y="3689"/>
                    <a:pt x="1130" y="3695"/>
                    <a:pt x="1146" y="3695"/>
                  </a:cubicBezTo>
                  <a:cubicBezTo>
                    <a:pt x="1199" y="3695"/>
                    <a:pt x="1248" y="3624"/>
                    <a:pt x="1201" y="3573"/>
                  </a:cubicBezTo>
                  <a:cubicBezTo>
                    <a:pt x="305" y="2638"/>
                    <a:pt x="386" y="1235"/>
                    <a:pt x="147" y="51"/>
                  </a:cubicBezTo>
                  <a:cubicBezTo>
                    <a:pt x="140" y="16"/>
                    <a:pt x="114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3491;p43">
              <a:extLst>
                <a:ext uri="{FF2B5EF4-FFF2-40B4-BE49-F238E27FC236}">
                  <a16:creationId xmlns:a16="http://schemas.microsoft.com/office/drawing/2014/main" id="{C6727302-1D44-AAE8-0D34-93871CF98F68}"/>
                </a:ext>
              </a:extLst>
            </p:cNvPr>
            <p:cNvSpPr/>
            <p:nvPr/>
          </p:nvSpPr>
          <p:spPr>
            <a:xfrm>
              <a:off x="3024471" y="1165302"/>
              <a:ext cx="33800" cy="17685"/>
            </a:xfrm>
            <a:custGeom>
              <a:avLst/>
              <a:gdLst/>
              <a:ahLst/>
              <a:cxnLst/>
              <a:rect l="l" t="t" r="r" b="b"/>
              <a:pathLst>
                <a:path w="1076" h="563" extrusionOk="0">
                  <a:moveTo>
                    <a:pt x="980" y="1"/>
                  </a:moveTo>
                  <a:cubicBezTo>
                    <a:pt x="967" y="1"/>
                    <a:pt x="954" y="4"/>
                    <a:pt x="941" y="13"/>
                  </a:cubicBezTo>
                  <a:cubicBezTo>
                    <a:pt x="674" y="189"/>
                    <a:pt x="382" y="330"/>
                    <a:pt x="77" y="425"/>
                  </a:cubicBezTo>
                  <a:cubicBezTo>
                    <a:pt x="0" y="450"/>
                    <a:pt x="22" y="562"/>
                    <a:pt x="92" y="562"/>
                  </a:cubicBezTo>
                  <a:cubicBezTo>
                    <a:pt x="99" y="562"/>
                    <a:pt x="107" y="561"/>
                    <a:pt x="115" y="558"/>
                  </a:cubicBezTo>
                  <a:cubicBezTo>
                    <a:pt x="432" y="460"/>
                    <a:pt x="734" y="316"/>
                    <a:pt x="1012" y="133"/>
                  </a:cubicBezTo>
                  <a:cubicBezTo>
                    <a:pt x="1076" y="92"/>
                    <a:pt x="1038" y="1"/>
                    <a:pt x="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3492;p43">
              <a:extLst>
                <a:ext uri="{FF2B5EF4-FFF2-40B4-BE49-F238E27FC236}">
                  <a16:creationId xmlns:a16="http://schemas.microsoft.com/office/drawing/2014/main" id="{D3F0CF2D-47AE-CC71-1C4C-76910C21A00B}"/>
                </a:ext>
              </a:extLst>
            </p:cNvPr>
            <p:cNvSpPr/>
            <p:nvPr/>
          </p:nvSpPr>
          <p:spPr>
            <a:xfrm>
              <a:off x="2771601" y="1159208"/>
              <a:ext cx="48124" cy="103536"/>
            </a:xfrm>
            <a:custGeom>
              <a:avLst/>
              <a:gdLst/>
              <a:ahLst/>
              <a:cxnLst/>
              <a:rect l="l" t="t" r="r" b="b"/>
              <a:pathLst>
                <a:path w="1532" h="3296" extrusionOk="0">
                  <a:moveTo>
                    <a:pt x="1464" y="1"/>
                  </a:moveTo>
                  <a:cubicBezTo>
                    <a:pt x="1429" y="1"/>
                    <a:pt x="1391" y="23"/>
                    <a:pt x="1385" y="67"/>
                  </a:cubicBezTo>
                  <a:cubicBezTo>
                    <a:pt x="1252" y="1206"/>
                    <a:pt x="777" y="2295"/>
                    <a:pt x="43" y="3174"/>
                  </a:cubicBezTo>
                  <a:cubicBezTo>
                    <a:pt x="0" y="3225"/>
                    <a:pt x="47" y="3296"/>
                    <a:pt x="98" y="3296"/>
                  </a:cubicBezTo>
                  <a:cubicBezTo>
                    <a:pt x="114" y="3296"/>
                    <a:pt x="131" y="3289"/>
                    <a:pt x="145" y="3272"/>
                  </a:cubicBezTo>
                  <a:cubicBezTo>
                    <a:pt x="904" y="2362"/>
                    <a:pt x="1385" y="1244"/>
                    <a:pt x="1526" y="67"/>
                  </a:cubicBezTo>
                  <a:cubicBezTo>
                    <a:pt x="1531" y="23"/>
                    <a:pt x="1499" y="1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3493;p43">
              <a:extLst>
                <a:ext uri="{FF2B5EF4-FFF2-40B4-BE49-F238E27FC236}">
                  <a16:creationId xmlns:a16="http://schemas.microsoft.com/office/drawing/2014/main" id="{CFED52FD-8C95-23D8-3E7C-86C68AC65DBE}"/>
                </a:ext>
              </a:extLst>
            </p:cNvPr>
            <p:cNvSpPr/>
            <p:nvPr/>
          </p:nvSpPr>
          <p:spPr>
            <a:xfrm>
              <a:off x="2844760" y="1178778"/>
              <a:ext cx="16963" cy="647820"/>
            </a:xfrm>
            <a:custGeom>
              <a:avLst/>
              <a:gdLst/>
              <a:ahLst/>
              <a:cxnLst/>
              <a:rect l="l" t="t" r="r" b="b"/>
              <a:pathLst>
                <a:path w="540" h="20623" extrusionOk="0">
                  <a:moveTo>
                    <a:pt x="69" y="1"/>
                  </a:moveTo>
                  <a:cubicBezTo>
                    <a:pt x="34" y="1"/>
                    <a:pt x="0" y="24"/>
                    <a:pt x="2" y="69"/>
                  </a:cubicBezTo>
                  <a:lnTo>
                    <a:pt x="12" y="621"/>
                  </a:lnTo>
                  <a:cubicBezTo>
                    <a:pt x="19" y="1117"/>
                    <a:pt x="30" y="1609"/>
                    <a:pt x="41" y="2105"/>
                  </a:cubicBezTo>
                  <a:cubicBezTo>
                    <a:pt x="55" y="2843"/>
                    <a:pt x="69" y="3581"/>
                    <a:pt x="83" y="4319"/>
                  </a:cubicBezTo>
                  <a:cubicBezTo>
                    <a:pt x="100" y="5212"/>
                    <a:pt x="118" y="6104"/>
                    <a:pt x="135" y="6997"/>
                  </a:cubicBezTo>
                  <a:cubicBezTo>
                    <a:pt x="153" y="7985"/>
                    <a:pt x="174" y="8969"/>
                    <a:pt x="192" y="9953"/>
                  </a:cubicBezTo>
                  <a:cubicBezTo>
                    <a:pt x="213" y="10940"/>
                    <a:pt x="230" y="11928"/>
                    <a:pt x="251" y="12916"/>
                  </a:cubicBezTo>
                  <a:cubicBezTo>
                    <a:pt x="269" y="13844"/>
                    <a:pt x="287" y="14771"/>
                    <a:pt x="304" y="15699"/>
                  </a:cubicBezTo>
                  <a:cubicBezTo>
                    <a:pt x="318" y="16476"/>
                    <a:pt x="336" y="17256"/>
                    <a:pt x="350" y="18033"/>
                  </a:cubicBezTo>
                  <a:cubicBezTo>
                    <a:pt x="360" y="18599"/>
                    <a:pt x="371" y="19161"/>
                    <a:pt x="382" y="19724"/>
                  </a:cubicBezTo>
                  <a:cubicBezTo>
                    <a:pt x="389" y="19991"/>
                    <a:pt x="389" y="20254"/>
                    <a:pt x="399" y="20522"/>
                  </a:cubicBezTo>
                  <a:cubicBezTo>
                    <a:pt x="399" y="20532"/>
                    <a:pt x="399" y="20543"/>
                    <a:pt x="399" y="20557"/>
                  </a:cubicBezTo>
                  <a:cubicBezTo>
                    <a:pt x="399" y="20601"/>
                    <a:pt x="434" y="20623"/>
                    <a:pt x="469" y="20623"/>
                  </a:cubicBezTo>
                  <a:cubicBezTo>
                    <a:pt x="505" y="20623"/>
                    <a:pt x="540" y="20601"/>
                    <a:pt x="540" y="20557"/>
                  </a:cubicBezTo>
                  <a:lnTo>
                    <a:pt x="529" y="20005"/>
                  </a:lnTo>
                  <a:cubicBezTo>
                    <a:pt x="519" y="19509"/>
                    <a:pt x="508" y="19014"/>
                    <a:pt x="501" y="18518"/>
                  </a:cubicBezTo>
                  <a:cubicBezTo>
                    <a:pt x="483" y="17780"/>
                    <a:pt x="469" y="17042"/>
                    <a:pt x="455" y="16307"/>
                  </a:cubicBezTo>
                  <a:cubicBezTo>
                    <a:pt x="438" y="15411"/>
                    <a:pt x="420" y="14518"/>
                    <a:pt x="403" y="13626"/>
                  </a:cubicBezTo>
                  <a:cubicBezTo>
                    <a:pt x="385" y="12642"/>
                    <a:pt x="367" y="11654"/>
                    <a:pt x="346" y="10670"/>
                  </a:cubicBezTo>
                  <a:cubicBezTo>
                    <a:pt x="329" y="9682"/>
                    <a:pt x="308" y="8695"/>
                    <a:pt x="290" y="7707"/>
                  </a:cubicBezTo>
                  <a:cubicBezTo>
                    <a:pt x="273" y="6779"/>
                    <a:pt x="251" y="5851"/>
                    <a:pt x="234" y="4923"/>
                  </a:cubicBezTo>
                  <a:cubicBezTo>
                    <a:pt x="220" y="4147"/>
                    <a:pt x="206" y="3366"/>
                    <a:pt x="188" y="2590"/>
                  </a:cubicBezTo>
                  <a:cubicBezTo>
                    <a:pt x="178" y="2027"/>
                    <a:pt x="167" y="1461"/>
                    <a:pt x="157" y="899"/>
                  </a:cubicBezTo>
                  <a:cubicBezTo>
                    <a:pt x="153" y="632"/>
                    <a:pt x="150" y="368"/>
                    <a:pt x="143" y="105"/>
                  </a:cubicBezTo>
                  <a:cubicBezTo>
                    <a:pt x="143" y="91"/>
                    <a:pt x="143" y="80"/>
                    <a:pt x="139" y="69"/>
                  </a:cubicBezTo>
                  <a:cubicBezTo>
                    <a:pt x="139" y="24"/>
                    <a:pt x="104" y="1"/>
                    <a:pt x="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3494;p43">
              <a:extLst>
                <a:ext uri="{FF2B5EF4-FFF2-40B4-BE49-F238E27FC236}">
                  <a16:creationId xmlns:a16="http://schemas.microsoft.com/office/drawing/2014/main" id="{D0485300-F723-68F2-61CA-C20B49B417EC}"/>
                </a:ext>
              </a:extLst>
            </p:cNvPr>
            <p:cNvSpPr/>
            <p:nvPr/>
          </p:nvSpPr>
          <p:spPr>
            <a:xfrm>
              <a:off x="2987844" y="1179752"/>
              <a:ext cx="9832" cy="638271"/>
            </a:xfrm>
            <a:custGeom>
              <a:avLst/>
              <a:gdLst/>
              <a:ahLst/>
              <a:cxnLst/>
              <a:rect l="l" t="t" r="r" b="b"/>
              <a:pathLst>
                <a:path w="313" h="20319" extrusionOk="0">
                  <a:moveTo>
                    <a:pt x="229" y="1"/>
                  </a:moveTo>
                  <a:cubicBezTo>
                    <a:pt x="201" y="1"/>
                    <a:pt x="173" y="16"/>
                    <a:pt x="164" y="49"/>
                  </a:cubicBezTo>
                  <a:cubicBezTo>
                    <a:pt x="150" y="102"/>
                    <a:pt x="157" y="165"/>
                    <a:pt x="157" y="218"/>
                  </a:cubicBezTo>
                  <a:cubicBezTo>
                    <a:pt x="153" y="351"/>
                    <a:pt x="153" y="488"/>
                    <a:pt x="150" y="622"/>
                  </a:cubicBezTo>
                  <a:cubicBezTo>
                    <a:pt x="146" y="1114"/>
                    <a:pt x="139" y="1603"/>
                    <a:pt x="136" y="2091"/>
                  </a:cubicBezTo>
                  <a:cubicBezTo>
                    <a:pt x="132" y="2815"/>
                    <a:pt x="125" y="3539"/>
                    <a:pt x="121" y="4263"/>
                  </a:cubicBezTo>
                  <a:lnTo>
                    <a:pt x="104" y="6899"/>
                  </a:lnTo>
                  <a:cubicBezTo>
                    <a:pt x="97" y="7862"/>
                    <a:pt x="93" y="8822"/>
                    <a:pt x="86" y="9785"/>
                  </a:cubicBezTo>
                  <a:cubicBezTo>
                    <a:pt x="83" y="10755"/>
                    <a:pt x="76" y="11728"/>
                    <a:pt x="69" y="12698"/>
                  </a:cubicBezTo>
                  <a:cubicBezTo>
                    <a:pt x="62" y="13605"/>
                    <a:pt x="58" y="14512"/>
                    <a:pt x="51" y="15419"/>
                  </a:cubicBezTo>
                  <a:cubicBezTo>
                    <a:pt x="48" y="16189"/>
                    <a:pt x="41" y="16962"/>
                    <a:pt x="37" y="17732"/>
                  </a:cubicBezTo>
                  <a:cubicBezTo>
                    <a:pt x="34" y="18287"/>
                    <a:pt x="27" y="18842"/>
                    <a:pt x="23" y="19401"/>
                  </a:cubicBezTo>
                  <a:cubicBezTo>
                    <a:pt x="20" y="19668"/>
                    <a:pt x="16" y="19939"/>
                    <a:pt x="9" y="20209"/>
                  </a:cubicBezTo>
                  <a:cubicBezTo>
                    <a:pt x="9" y="20219"/>
                    <a:pt x="5" y="20244"/>
                    <a:pt x="6" y="20244"/>
                  </a:cubicBezTo>
                  <a:cubicBezTo>
                    <a:pt x="6" y="20244"/>
                    <a:pt x="6" y="20243"/>
                    <a:pt x="7" y="20241"/>
                  </a:cubicBezTo>
                  <a:lnTo>
                    <a:pt x="7" y="20241"/>
                  </a:lnTo>
                  <a:cubicBezTo>
                    <a:pt x="0" y="20288"/>
                    <a:pt x="41" y="20319"/>
                    <a:pt x="81" y="20319"/>
                  </a:cubicBezTo>
                  <a:cubicBezTo>
                    <a:pt x="109" y="20319"/>
                    <a:pt x="136" y="20304"/>
                    <a:pt x="146" y="20269"/>
                  </a:cubicBezTo>
                  <a:cubicBezTo>
                    <a:pt x="160" y="20220"/>
                    <a:pt x="153" y="20153"/>
                    <a:pt x="153" y="20100"/>
                  </a:cubicBezTo>
                  <a:cubicBezTo>
                    <a:pt x="157" y="19967"/>
                    <a:pt x="157" y="19830"/>
                    <a:pt x="160" y="19696"/>
                  </a:cubicBezTo>
                  <a:cubicBezTo>
                    <a:pt x="164" y="19208"/>
                    <a:pt x="167" y="18716"/>
                    <a:pt x="171" y="18227"/>
                  </a:cubicBezTo>
                  <a:cubicBezTo>
                    <a:pt x="178" y="17503"/>
                    <a:pt x="181" y="16779"/>
                    <a:pt x="188" y="16055"/>
                  </a:cubicBezTo>
                  <a:lnTo>
                    <a:pt x="206" y="13419"/>
                  </a:lnTo>
                  <a:cubicBezTo>
                    <a:pt x="209" y="12456"/>
                    <a:pt x="216" y="11496"/>
                    <a:pt x="223" y="10533"/>
                  </a:cubicBezTo>
                  <a:cubicBezTo>
                    <a:pt x="227" y="9563"/>
                    <a:pt x="234" y="8590"/>
                    <a:pt x="241" y="7620"/>
                  </a:cubicBezTo>
                  <a:cubicBezTo>
                    <a:pt x="248" y="6713"/>
                    <a:pt x="252" y="5806"/>
                    <a:pt x="259" y="4899"/>
                  </a:cubicBezTo>
                  <a:cubicBezTo>
                    <a:pt x="262" y="4130"/>
                    <a:pt x="269" y="3356"/>
                    <a:pt x="273" y="2587"/>
                  </a:cubicBezTo>
                  <a:cubicBezTo>
                    <a:pt x="276" y="2031"/>
                    <a:pt x="283" y="1476"/>
                    <a:pt x="287" y="917"/>
                  </a:cubicBezTo>
                  <a:cubicBezTo>
                    <a:pt x="290" y="650"/>
                    <a:pt x="294" y="379"/>
                    <a:pt x="297" y="109"/>
                  </a:cubicBezTo>
                  <a:cubicBezTo>
                    <a:pt x="300" y="96"/>
                    <a:pt x="304" y="73"/>
                    <a:pt x="302" y="73"/>
                  </a:cubicBezTo>
                  <a:lnTo>
                    <a:pt x="302" y="73"/>
                  </a:lnTo>
                  <a:cubicBezTo>
                    <a:pt x="302" y="73"/>
                    <a:pt x="301" y="77"/>
                    <a:pt x="298" y="85"/>
                  </a:cubicBezTo>
                  <a:lnTo>
                    <a:pt x="298" y="85"/>
                  </a:lnTo>
                  <a:cubicBezTo>
                    <a:pt x="313" y="34"/>
                    <a:pt x="270" y="1"/>
                    <a:pt x="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3495;p43">
              <a:extLst>
                <a:ext uri="{FF2B5EF4-FFF2-40B4-BE49-F238E27FC236}">
                  <a16:creationId xmlns:a16="http://schemas.microsoft.com/office/drawing/2014/main" id="{8E8EAB95-85C5-D7E1-9828-3A7E77EF9497}"/>
                </a:ext>
              </a:extLst>
            </p:cNvPr>
            <p:cNvSpPr/>
            <p:nvPr/>
          </p:nvSpPr>
          <p:spPr>
            <a:xfrm>
              <a:off x="3024000" y="1338259"/>
              <a:ext cx="187438" cy="84939"/>
            </a:xfrm>
            <a:custGeom>
              <a:avLst/>
              <a:gdLst/>
              <a:ahLst/>
              <a:cxnLst/>
              <a:rect l="l" t="t" r="r" b="b"/>
              <a:pathLst>
                <a:path w="5967" h="2704" extrusionOk="0">
                  <a:moveTo>
                    <a:pt x="2683" y="2389"/>
                  </a:moveTo>
                  <a:cubicBezTo>
                    <a:pt x="2685" y="2389"/>
                    <a:pt x="2687" y="2390"/>
                    <a:pt x="2689" y="2391"/>
                  </a:cubicBezTo>
                  <a:lnTo>
                    <a:pt x="2689" y="2391"/>
                  </a:lnTo>
                  <a:cubicBezTo>
                    <a:pt x="2688" y="2390"/>
                    <a:pt x="2686" y="2390"/>
                    <a:pt x="2684" y="2390"/>
                  </a:cubicBezTo>
                  <a:cubicBezTo>
                    <a:pt x="2682" y="2390"/>
                    <a:pt x="2680" y="2390"/>
                    <a:pt x="2678" y="2390"/>
                  </a:cubicBezTo>
                  <a:lnTo>
                    <a:pt x="2678" y="2390"/>
                  </a:lnTo>
                  <a:cubicBezTo>
                    <a:pt x="2680" y="2390"/>
                    <a:pt x="2681" y="2389"/>
                    <a:pt x="2683" y="2389"/>
                  </a:cubicBezTo>
                  <a:close/>
                  <a:moveTo>
                    <a:pt x="5875" y="1"/>
                  </a:moveTo>
                  <a:cubicBezTo>
                    <a:pt x="5863" y="1"/>
                    <a:pt x="5851" y="5"/>
                    <a:pt x="5838" y="15"/>
                  </a:cubicBezTo>
                  <a:cubicBezTo>
                    <a:pt x="5578" y="208"/>
                    <a:pt x="5318" y="405"/>
                    <a:pt x="5058" y="598"/>
                  </a:cubicBezTo>
                  <a:lnTo>
                    <a:pt x="3575" y="1713"/>
                  </a:lnTo>
                  <a:cubicBezTo>
                    <a:pt x="3371" y="1864"/>
                    <a:pt x="3171" y="2015"/>
                    <a:pt x="2967" y="2170"/>
                  </a:cubicBezTo>
                  <a:cubicBezTo>
                    <a:pt x="2903" y="2219"/>
                    <a:pt x="2837" y="2268"/>
                    <a:pt x="2770" y="2317"/>
                  </a:cubicBezTo>
                  <a:cubicBezTo>
                    <a:pt x="2739" y="2338"/>
                    <a:pt x="2692" y="2361"/>
                    <a:pt x="2670" y="2391"/>
                  </a:cubicBezTo>
                  <a:lnTo>
                    <a:pt x="2670" y="2391"/>
                  </a:lnTo>
                  <a:cubicBezTo>
                    <a:pt x="2661" y="2393"/>
                    <a:pt x="2650" y="2394"/>
                    <a:pt x="2647" y="2394"/>
                  </a:cubicBezTo>
                  <a:cubicBezTo>
                    <a:pt x="2569" y="2401"/>
                    <a:pt x="2496" y="2405"/>
                    <a:pt x="2418" y="2409"/>
                  </a:cubicBezTo>
                  <a:cubicBezTo>
                    <a:pt x="2148" y="2430"/>
                    <a:pt x="1874" y="2447"/>
                    <a:pt x="1599" y="2465"/>
                  </a:cubicBezTo>
                  <a:cubicBezTo>
                    <a:pt x="1104" y="2496"/>
                    <a:pt x="612" y="2524"/>
                    <a:pt x="116" y="2560"/>
                  </a:cubicBezTo>
                  <a:cubicBezTo>
                    <a:pt x="106" y="2563"/>
                    <a:pt x="99" y="2563"/>
                    <a:pt x="88" y="2563"/>
                  </a:cubicBezTo>
                  <a:cubicBezTo>
                    <a:pt x="1" y="2567"/>
                    <a:pt x="0" y="2704"/>
                    <a:pt x="85" y="2704"/>
                  </a:cubicBezTo>
                  <a:cubicBezTo>
                    <a:pt x="86" y="2704"/>
                    <a:pt x="87" y="2704"/>
                    <a:pt x="88" y="2704"/>
                  </a:cubicBezTo>
                  <a:cubicBezTo>
                    <a:pt x="513" y="2676"/>
                    <a:pt x="939" y="2648"/>
                    <a:pt x="1364" y="2619"/>
                  </a:cubicBezTo>
                  <a:cubicBezTo>
                    <a:pt x="1663" y="2598"/>
                    <a:pt x="1961" y="2581"/>
                    <a:pt x="2260" y="2560"/>
                  </a:cubicBezTo>
                  <a:cubicBezTo>
                    <a:pt x="2401" y="2553"/>
                    <a:pt x="2552" y="2556"/>
                    <a:pt x="2689" y="2532"/>
                  </a:cubicBezTo>
                  <a:cubicBezTo>
                    <a:pt x="2770" y="2521"/>
                    <a:pt x="2854" y="2430"/>
                    <a:pt x="2914" y="2380"/>
                  </a:cubicBezTo>
                  <a:cubicBezTo>
                    <a:pt x="3097" y="2247"/>
                    <a:pt x="3276" y="2110"/>
                    <a:pt x="3459" y="1973"/>
                  </a:cubicBezTo>
                  <a:cubicBezTo>
                    <a:pt x="3954" y="1604"/>
                    <a:pt x="4450" y="1231"/>
                    <a:pt x="4945" y="859"/>
                  </a:cubicBezTo>
                  <a:cubicBezTo>
                    <a:pt x="5262" y="620"/>
                    <a:pt x="5578" y="384"/>
                    <a:pt x="5891" y="149"/>
                  </a:cubicBezTo>
                  <a:lnTo>
                    <a:pt x="5908" y="135"/>
                  </a:lnTo>
                  <a:cubicBezTo>
                    <a:pt x="5966" y="91"/>
                    <a:pt x="5929" y="1"/>
                    <a:pt x="5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3496;p43">
              <a:extLst>
                <a:ext uri="{FF2B5EF4-FFF2-40B4-BE49-F238E27FC236}">
                  <a16:creationId xmlns:a16="http://schemas.microsoft.com/office/drawing/2014/main" id="{B1DE13A3-D119-A7D3-383C-6DE41E062403}"/>
                </a:ext>
              </a:extLst>
            </p:cNvPr>
            <p:cNvSpPr/>
            <p:nvPr/>
          </p:nvSpPr>
          <p:spPr>
            <a:xfrm>
              <a:off x="3106238" y="1413492"/>
              <a:ext cx="17968" cy="245143"/>
            </a:xfrm>
            <a:custGeom>
              <a:avLst/>
              <a:gdLst/>
              <a:ahLst/>
              <a:cxnLst/>
              <a:rect l="l" t="t" r="r" b="b"/>
              <a:pathLst>
                <a:path w="572" h="7804" extrusionOk="0">
                  <a:moveTo>
                    <a:pt x="69" y="0"/>
                  </a:moveTo>
                  <a:cubicBezTo>
                    <a:pt x="34" y="0"/>
                    <a:pt x="1" y="22"/>
                    <a:pt x="4" y="66"/>
                  </a:cubicBezTo>
                  <a:lnTo>
                    <a:pt x="46" y="829"/>
                  </a:lnTo>
                  <a:cubicBezTo>
                    <a:pt x="82" y="1440"/>
                    <a:pt x="113" y="2052"/>
                    <a:pt x="148" y="2664"/>
                  </a:cubicBezTo>
                  <a:cubicBezTo>
                    <a:pt x="187" y="3398"/>
                    <a:pt x="229" y="4136"/>
                    <a:pt x="271" y="4871"/>
                  </a:cubicBezTo>
                  <a:cubicBezTo>
                    <a:pt x="306" y="5514"/>
                    <a:pt x="342" y="6154"/>
                    <a:pt x="377" y="6793"/>
                  </a:cubicBezTo>
                  <a:cubicBezTo>
                    <a:pt x="394" y="7103"/>
                    <a:pt x="394" y="7415"/>
                    <a:pt x="429" y="7721"/>
                  </a:cubicBezTo>
                  <a:cubicBezTo>
                    <a:pt x="429" y="7728"/>
                    <a:pt x="429" y="7732"/>
                    <a:pt x="429" y="7735"/>
                  </a:cubicBezTo>
                  <a:cubicBezTo>
                    <a:pt x="431" y="7781"/>
                    <a:pt x="467" y="7804"/>
                    <a:pt x="502" y="7804"/>
                  </a:cubicBezTo>
                  <a:cubicBezTo>
                    <a:pt x="538" y="7804"/>
                    <a:pt x="572" y="7781"/>
                    <a:pt x="570" y="7735"/>
                  </a:cubicBezTo>
                  <a:lnTo>
                    <a:pt x="528" y="6973"/>
                  </a:lnTo>
                  <a:cubicBezTo>
                    <a:pt x="493" y="6361"/>
                    <a:pt x="461" y="5750"/>
                    <a:pt x="426" y="5141"/>
                  </a:cubicBezTo>
                  <a:cubicBezTo>
                    <a:pt x="384" y="4403"/>
                    <a:pt x="345" y="3669"/>
                    <a:pt x="303" y="2931"/>
                  </a:cubicBezTo>
                  <a:cubicBezTo>
                    <a:pt x="268" y="2291"/>
                    <a:pt x="233" y="1648"/>
                    <a:pt x="198" y="1008"/>
                  </a:cubicBezTo>
                  <a:cubicBezTo>
                    <a:pt x="180" y="699"/>
                    <a:pt x="176" y="386"/>
                    <a:pt x="145" y="80"/>
                  </a:cubicBezTo>
                  <a:cubicBezTo>
                    <a:pt x="145" y="77"/>
                    <a:pt x="145" y="70"/>
                    <a:pt x="145" y="66"/>
                  </a:cubicBezTo>
                  <a:cubicBezTo>
                    <a:pt x="141" y="22"/>
                    <a:pt x="104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3497;p43">
              <a:extLst>
                <a:ext uri="{FF2B5EF4-FFF2-40B4-BE49-F238E27FC236}">
                  <a16:creationId xmlns:a16="http://schemas.microsoft.com/office/drawing/2014/main" id="{D1317152-E2AD-F523-0881-55A74B4DE89B}"/>
                </a:ext>
              </a:extLst>
            </p:cNvPr>
            <p:cNvSpPr/>
            <p:nvPr/>
          </p:nvSpPr>
          <p:spPr>
            <a:xfrm>
              <a:off x="3130426" y="1313004"/>
              <a:ext cx="35025" cy="43286"/>
            </a:xfrm>
            <a:custGeom>
              <a:avLst/>
              <a:gdLst/>
              <a:ahLst/>
              <a:cxnLst/>
              <a:rect l="l" t="t" r="r" b="b"/>
              <a:pathLst>
                <a:path w="1115" h="1378" extrusionOk="0">
                  <a:moveTo>
                    <a:pt x="310" y="0"/>
                  </a:moveTo>
                  <a:lnTo>
                    <a:pt x="0" y="337"/>
                  </a:lnTo>
                  <a:cubicBezTo>
                    <a:pt x="324" y="559"/>
                    <a:pt x="468" y="1378"/>
                    <a:pt x="468" y="1378"/>
                  </a:cubicBezTo>
                  <a:lnTo>
                    <a:pt x="1115" y="1258"/>
                  </a:lnTo>
                  <a:cubicBezTo>
                    <a:pt x="974" y="496"/>
                    <a:pt x="310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3498;p43">
              <a:extLst>
                <a:ext uri="{FF2B5EF4-FFF2-40B4-BE49-F238E27FC236}">
                  <a16:creationId xmlns:a16="http://schemas.microsoft.com/office/drawing/2014/main" id="{C112A8D4-C422-5E3B-B068-F5EBE8304B51}"/>
                </a:ext>
              </a:extLst>
            </p:cNvPr>
            <p:cNvSpPr/>
            <p:nvPr/>
          </p:nvSpPr>
          <p:spPr>
            <a:xfrm>
              <a:off x="3045203" y="1203688"/>
              <a:ext cx="119462" cy="150843"/>
            </a:xfrm>
            <a:custGeom>
              <a:avLst/>
              <a:gdLst/>
              <a:ahLst/>
              <a:cxnLst/>
              <a:rect l="l" t="t" r="r" b="b"/>
              <a:pathLst>
                <a:path w="3803" h="4802" extrusionOk="0">
                  <a:moveTo>
                    <a:pt x="1065" y="1"/>
                  </a:moveTo>
                  <a:lnTo>
                    <a:pt x="759" y="1438"/>
                  </a:lnTo>
                  <a:lnTo>
                    <a:pt x="0" y="3178"/>
                  </a:lnTo>
                  <a:lnTo>
                    <a:pt x="506" y="4362"/>
                  </a:lnTo>
                  <a:lnTo>
                    <a:pt x="1420" y="4802"/>
                  </a:lnTo>
                  <a:lnTo>
                    <a:pt x="2503" y="4397"/>
                  </a:lnTo>
                  <a:lnTo>
                    <a:pt x="3227" y="4025"/>
                  </a:lnTo>
                  <a:lnTo>
                    <a:pt x="3803" y="3603"/>
                  </a:lnTo>
                  <a:lnTo>
                    <a:pt x="3508" y="120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3499;p43">
              <a:extLst>
                <a:ext uri="{FF2B5EF4-FFF2-40B4-BE49-F238E27FC236}">
                  <a16:creationId xmlns:a16="http://schemas.microsoft.com/office/drawing/2014/main" id="{DB41406D-DFFD-10CC-C33E-D9BB1A9A8FDE}"/>
                </a:ext>
              </a:extLst>
            </p:cNvPr>
            <p:cNvSpPr/>
            <p:nvPr/>
          </p:nvSpPr>
          <p:spPr>
            <a:xfrm>
              <a:off x="3065841" y="1179186"/>
              <a:ext cx="96845" cy="45171"/>
            </a:xfrm>
            <a:custGeom>
              <a:avLst/>
              <a:gdLst/>
              <a:ahLst/>
              <a:cxnLst/>
              <a:rect l="l" t="t" r="r" b="b"/>
              <a:pathLst>
                <a:path w="3083" h="1438" extrusionOk="0">
                  <a:moveTo>
                    <a:pt x="3083" y="0"/>
                  </a:moveTo>
                  <a:cubicBezTo>
                    <a:pt x="3083" y="0"/>
                    <a:pt x="2100" y="535"/>
                    <a:pt x="1473" y="535"/>
                  </a:cubicBezTo>
                  <a:cubicBezTo>
                    <a:pt x="1443" y="535"/>
                    <a:pt x="1413" y="534"/>
                    <a:pt x="1385" y="531"/>
                  </a:cubicBezTo>
                  <a:cubicBezTo>
                    <a:pt x="615" y="468"/>
                    <a:pt x="0" y="134"/>
                    <a:pt x="0" y="134"/>
                  </a:cubicBezTo>
                  <a:lnTo>
                    <a:pt x="0" y="134"/>
                  </a:lnTo>
                  <a:cubicBezTo>
                    <a:pt x="0" y="218"/>
                    <a:pt x="151" y="918"/>
                    <a:pt x="151" y="918"/>
                  </a:cubicBezTo>
                  <a:cubicBezTo>
                    <a:pt x="151" y="918"/>
                    <a:pt x="738" y="1437"/>
                    <a:pt x="1531" y="1437"/>
                  </a:cubicBezTo>
                  <a:cubicBezTo>
                    <a:pt x="1934" y="1437"/>
                    <a:pt x="2391" y="1303"/>
                    <a:pt x="2851" y="900"/>
                  </a:cubicBezTo>
                  <a:lnTo>
                    <a:pt x="30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3500;p43">
              <a:extLst>
                <a:ext uri="{FF2B5EF4-FFF2-40B4-BE49-F238E27FC236}">
                  <a16:creationId xmlns:a16="http://schemas.microsoft.com/office/drawing/2014/main" id="{604507AD-579D-29A5-276D-6B226FEA7CFF}"/>
                </a:ext>
              </a:extLst>
            </p:cNvPr>
            <p:cNvSpPr/>
            <p:nvPr/>
          </p:nvSpPr>
          <p:spPr>
            <a:xfrm>
              <a:off x="3049161" y="1309266"/>
              <a:ext cx="42658" cy="92855"/>
            </a:xfrm>
            <a:custGeom>
              <a:avLst/>
              <a:gdLst/>
              <a:ahLst/>
              <a:cxnLst/>
              <a:rect l="l" t="t" r="r" b="b"/>
              <a:pathLst>
                <a:path w="1358" h="2956" extrusionOk="0">
                  <a:moveTo>
                    <a:pt x="1125" y="1"/>
                  </a:moveTo>
                  <a:cubicBezTo>
                    <a:pt x="1024" y="1"/>
                    <a:pt x="1" y="732"/>
                    <a:pt x="436" y="2913"/>
                  </a:cubicBezTo>
                  <a:lnTo>
                    <a:pt x="1132" y="2955"/>
                  </a:lnTo>
                  <a:cubicBezTo>
                    <a:pt x="1132" y="2955"/>
                    <a:pt x="742" y="1195"/>
                    <a:pt x="1255" y="783"/>
                  </a:cubicBezTo>
                  <a:cubicBezTo>
                    <a:pt x="1255" y="783"/>
                    <a:pt x="1357" y="291"/>
                    <a:pt x="1132" y="3"/>
                  </a:cubicBezTo>
                  <a:cubicBezTo>
                    <a:pt x="1131" y="2"/>
                    <a:pt x="1129" y="1"/>
                    <a:pt x="1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3501;p43">
              <a:extLst>
                <a:ext uri="{FF2B5EF4-FFF2-40B4-BE49-F238E27FC236}">
                  <a16:creationId xmlns:a16="http://schemas.microsoft.com/office/drawing/2014/main" id="{40E6A283-59A0-AA98-FFBD-F3750E72C336}"/>
                </a:ext>
              </a:extLst>
            </p:cNvPr>
            <p:cNvSpPr/>
            <p:nvPr/>
          </p:nvSpPr>
          <p:spPr>
            <a:xfrm>
              <a:off x="3064334" y="1352332"/>
              <a:ext cx="91002" cy="66720"/>
            </a:xfrm>
            <a:custGeom>
              <a:avLst/>
              <a:gdLst/>
              <a:ahLst/>
              <a:cxnLst/>
              <a:rect l="l" t="t" r="r" b="b"/>
              <a:pathLst>
                <a:path w="2897" h="2124" extrusionOk="0">
                  <a:moveTo>
                    <a:pt x="2802" y="0"/>
                  </a:moveTo>
                  <a:cubicBezTo>
                    <a:pt x="2790" y="0"/>
                    <a:pt x="2778" y="4"/>
                    <a:pt x="2765" y="13"/>
                  </a:cubicBezTo>
                  <a:cubicBezTo>
                    <a:pt x="2312" y="323"/>
                    <a:pt x="1865" y="643"/>
                    <a:pt x="1430" y="976"/>
                  </a:cubicBezTo>
                  <a:cubicBezTo>
                    <a:pt x="1219" y="1138"/>
                    <a:pt x="1008" y="1300"/>
                    <a:pt x="800" y="1468"/>
                  </a:cubicBezTo>
                  <a:cubicBezTo>
                    <a:pt x="695" y="1549"/>
                    <a:pt x="593" y="1634"/>
                    <a:pt x="488" y="1718"/>
                  </a:cubicBezTo>
                  <a:cubicBezTo>
                    <a:pt x="438" y="1760"/>
                    <a:pt x="386" y="1802"/>
                    <a:pt x="337" y="1845"/>
                  </a:cubicBezTo>
                  <a:cubicBezTo>
                    <a:pt x="310" y="1867"/>
                    <a:pt x="197" y="1984"/>
                    <a:pt x="147" y="1984"/>
                  </a:cubicBezTo>
                  <a:cubicBezTo>
                    <a:pt x="143" y="1984"/>
                    <a:pt x="139" y="1983"/>
                    <a:pt x="136" y="1982"/>
                  </a:cubicBezTo>
                  <a:cubicBezTo>
                    <a:pt x="124" y="1974"/>
                    <a:pt x="112" y="1971"/>
                    <a:pt x="101" y="1971"/>
                  </a:cubicBezTo>
                  <a:cubicBezTo>
                    <a:pt x="41" y="1971"/>
                    <a:pt x="1" y="2063"/>
                    <a:pt x="66" y="2101"/>
                  </a:cubicBezTo>
                  <a:cubicBezTo>
                    <a:pt x="94" y="2117"/>
                    <a:pt x="121" y="2123"/>
                    <a:pt x="146" y="2123"/>
                  </a:cubicBezTo>
                  <a:cubicBezTo>
                    <a:pt x="225" y="2123"/>
                    <a:pt x="294" y="2063"/>
                    <a:pt x="358" y="2010"/>
                  </a:cubicBezTo>
                  <a:cubicBezTo>
                    <a:pt x="470" y="1915"/>
                    <a:pt x="579" y="1823"/>
                    <a:pt x="692" y="1732"/>
                  </a:cubicBezTo>
                  <a:cubicBezTo>
                    <a:pt x="923" y="1546"/>
                    <a:pt x="1159" y="1360"/>
                    <a:pt x="1394" y="1177"/>
                  </a:cubicBezTo>
                  <a:cubicBezTo>
                    <a:pt x="1865" y="815"/>
                    <a:pt x="2347" y="467"/>
                    <a:pt x="2835" y="133"/>
                  </a:cubicBezTo>
                  <a:cubicBezTo>
                    <a:pt x="2897" y="92"/>
                    <a:pt x="2859" y="0"/>
                    <a:pt x="2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3502;p43">
              <a:extLst>
                <a:ext uri="{FF2B5EF4-FFF2-40B4-BE49-F238E27FC236}">
                  <a16:creationId xmlns:a16="http://schemas.microsoft.com/office/drawing/2014/main" id="{3E58A269-C4C1-9072-6233-2212DB303111}"/>
                </a:ext>
              </a:extLst>
            </p:cNvPr>
            <p:cNvSpPr/>
            <p:nvPr/>
          </p:nvSpPr>
          <p:spPr>
            <a:xfrm>
              <a:off x="3064082" y="1418361"/>
              <a:ext cx="9518" cy="125242"/>
            </a:xfrm>
            <a:custGeom>
              <a:avLst/>
              <a:gdLst/>
              <a:ahLst/>
              <a:cxnLst/>
              <a:rect l="l" t="t" r="r" b="b"/>
              <a:pathLst>
                <a:path w="303" h="3987" extrusionOk="0">
                  <a:moveTo>
                    <a:pt x="79" y="1"/>
                  </a:moveTo>
                  <a:cubicBezTo>
                    <a:pt x="44" y="1"/>
                    <a:pt x="9" y="24"/>
                    <a:pt x="7" y="69"/>
                  </a:cubicBezTo>
                  <a:cubicBezTo>
                    <a:pt x="0" y="1352"/>
                    <a:pt x="53" y="2639"/>
                    <a:pt x="158" y="3918"/>
                  </a:cubicBezTo>
                  <a:cubicBezTo>
                    <a:pt x="164" y="3964"/>
                    <a:pt x="200" y="3987"/>
                    <a:pt x="235" y="3987"/>
                  </a:cubicBezTo>
                  <a:cubicBezTo>
                    <a:pt x="270" y="3987"/>
                    <a:pt x="302" y="3964"/>
                    <a:pt x="299" y="3918"/>
                  </a:cubicBezTo>
                  <a:cubicBezTo>
                    <a:pt x="193" y="2639"/>
                    <a:pt x="141" y="1352"/>
                    <a:pt x="148" y="69"/>
                  </a:cubicBezTo>
                  <a:cubicBezTo>
                    <a:pt x="148" y="24"/>
                    <a:pt x="113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3503;p43">
              <a:extLst>
                <a:ext uri="{FF2B5EF4-FFF2-40B4-BE49-F238E27FC236}">
                  <a16:creationId xmlns:a16="http://schemas.microsoft.com/office/drawing/2014/main" id="{3AF2880B-C978-7EC2-5EEC-1F4F4F9165DA}"/>
                </a:ext>
              </a:extLst>
            </p:cNvPr>
            <p:cNvSpPr/>
            <p:nvPr/>
          </p:nvSpPr>
          <p:spPr>
            <a:xfrm>
              <a:off x="3070962" y="1559372"/>
              <a:ext cx="9706" cy="92855"/>
            </a:xfrm>
            <a:custGeom>
              <a:avLst/>
              <a:gdLst/>
              <a:ahLst/>
              <a:cxnLst/>
              <a:rect l="l" t="t" r="r" b="b"/>
              <a:pathLst>
                <a:path w="309" h="2956" extrusionOk="0">
                  <a:moveTo>
                    <a:pt x="70" y="0"/>
                  </a:moveTo>
                  <a:cubicBezTo>
                    <a:pt x="35" y="0"/>
                    <a:pt x="1" y="23"/>
                    <a:pt x="3" y="69"/>
                  </a:cubicBezTo>
                  <a:cubicBezTo>
                    <a:pt x="59" y="1007"/>
                    <a:pt x="111" y="1949"/>
                    <a:pt x="164" y="2887"/>
                  </a:cubicBezTo>
                  <a:cubicBezTo>
                    <a:pt x="168" y="2933"/>
                    <a:pt x="205" y="2956"/>
                    <a:pt x="240" y="2956"/>
                  </a:cubicBezTo>
                  <a:cubicBezTo>
                    <a:pt x="275" y="2956"/>
                    <a:pt x="308" y="2933"/>
                    <a:pt x="305" y="2887"/>
                  </a:cubicBezTo>
                  <a:cubicBezTo>
                    <a:pt x="252" y="1949"/>
                    <a:pt x="196" y="1007"/>
                    <a:pt x="143" y="69"/>
                  </a:cubicBezTo>
                  <a:cubicBezTo>
                    <a:pt x="141" y="23"/>
                    <a:pt x="10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3504;p43">
              <a:extLst>
                <a:ext uri="{FF2B5EF4-FFF2-40B4-BE49-F238E27FC236}">
                  <a16:creationId xmlns:a16="http://schemas.microsoft.com/office/drawing/2014/main" id="{01A4D981-EE42-530D-269C-FBB5C5EE4261}"/>
                </a:ext>
              </a:extLst>
            </p:cNvPr>
            <p:cNvSpPr/>
            <p:nvPr/>
          </p:nvSpPr>
          <p:spPr>
            <a:xfrm>
              <a:off x="3139158" y="1410320"/>
              <a:ext cx="45548" cy="115190"/>
            </a:xfrm>
            <a:custGeom>
              <a:avLst/>
              <a:gdLst/>
              <a:ahLst/>
              <a:cxnLst/>
              <a:rect l="l" t="t" r="r" b="b"/>
              <a:pathLst>
                <a:path w="1450" h="3667" extrusionOk="0">
                  <a:moveTo>
                    <a:pt x="1365" y="0"/>
                  </a:moveTo>
                  <a:cubicBezTo>
                    <a:pt x="1336" y="0"/>
                    <a:pt x="1307" y="15"/>
                    <a:pt x="1293" y="48"/>
                  </a:cubicBezTo>
                  <a:cubicBezTo>
                    <a:pt x="844" y="1215"/>
                    <a:pt x="418" y="2396"/>
                    <a:pt x="18" y="3580"/>
                  </a:cubicBezTo>
                  <a:cubicBezTo>
                    <a:pt x="1" y="3633"/>
                    <a:pt x="43" y="3667"/>
                    <a:pt x="85" y="3667"/>
                  </a:cubicBezTo>
                  <a:cubicBezTo>
                    <a:pt x="114" y="3667"/>
                    <a:pt x="142" y="3652"/>
                    <a:pt x="155" y="3619"/>
                  </a:cubicBezTo>
                  <a:cubicBezTo>
                    <a:pt x="555" y="2431"/>
                    <a:pt x="981" y="1253"/>
                    <a:pt x="1431" y="83"/>
                  </a:cubicBezTo>
                  <a:cubicBezTo>
                    <a:pt x="1450" y="34"/>
                    <a:pt x="1408" y="0"/>
                    <a:pt x="1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3505;p43">
              <a:extLst>
                <a:ext uri="{FF2B5EF4-FFF2-40B4-BE49-F238E27FC236}">
                  <a16:creationId xmlns:a16="http://schemas.microsoft.com/office/drawing/2014/main" id="{0D4BACA6-B37E-DAA1-BC80-BF7DE64F4062}"/>
                </a:ext>
              </a:extLst>
            </p:cNvPr>
            <p:cNvSpPr/>
            <p:nvPr/>
          </p:nvSpPr>
          <p:spPr>
            <a:xfrm>
              <a:off x="3159262" y="1488694"/>
              <a:ext cx="14544" cy="24470"/>
            </a:xfrm>
            <a:custGeom>
              <a:avLst/>
              <a:gdLst/>
              <a:ahLst/>
              <a:cxnLst/>
              <a:rect l="l" t="t" r="r" b="b"/>
              <a:pathLst>
                <a:path w="463" h="779" extrusionOk="0">
                  <a:moveTo>
                    <a:pt x="366" y="1"/>
                  </a:moveTo>
                  <a:cubicBezTo>
                    <a:pt x="344" y="1"/>
                    <a:pt x="323" y="10"/>
                    <a:pt x="309" y="34"/>
                  </a:cubicBezTo>
                  <a:cubicBezTo>
                    <a:pt x="186" y="241"/>
                    <a:pt x="88" y="463"/>
                    <a:pt x="17" y="691"/>
                  </a:cubicBezTo>
                  <a:cubicBezTo>
                    <a:pt x="0" y="744"/>
                    <a:pt x="43" y="778"/>
                    <a:pt x="86" y="778"/>
                  </a:cubicBezTo>
                  <a:cubicBezTo>
                    <a:pt x="114" y="778"/>
                    <a:pt x="141" y="764"/>
                    <a:pt x="151" y="730"/>
                  </a:cubicBezTo>
                  <a:cubicBezTo>
                    <a:pt x="218" y="509"/>
                    <a:pt x="313" y="301"/>
                    <a:pt x="429" y="104"/>
                  </a:cubicBezTo>
                  <a:cubicBezTo>
                    <a:pt x="463" y="51"/>
                    <a:pt x="414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3506;p43">
              <a:extLst>
                <a:ext uri="{FF2B5EF4-FFF2-40B4-BE49-F238E27FC236}">
                  <a16:creationId xmlns:a16="http://schemas.microsoft.com/office/drawing/2014/main" id="{AED913C0-D7B3-0ECB-B656-A65DF7721887}"/>
                </a:ext>
              </a:extLst>
            </p:cNvPr>
            <p:cNvSpPr/>
            <p:nvPr/>
          </p:nvSpPr>
          <p:spPr>
            <a:xfrm>
              <a:off x="3094552" y="1368981"/>
              <a:ext cx="44197" cy="22083"/>
            </a:xfrm>
            <a:custGeom>
              <a:avLst/>
              <a:gdLst/>
              <a:ahLst/>
              <a:cxnLst/>
              <a:rect l="l" t="t" r="r" b="b"/>
              <a:pathLst>
                <a:path w="1407" h="703" extrusionOk="0">
                  <a:moveTo>
                    <a:pt x="865" y="0"/>
                  </a:moveTo>
                  <a:lnTo>
                    <a:pt x="0" y="633"/>
                  </a:lnTo>
                  <a:cubicBezTo>
                    <a:pt x="35" y="633"/>
                    <a:pt x="552" y="703"/>
                    <a:pt x="552" y="703"/>
                  </a:cubicBezTo>
                  <a:lnTo>
                    <a:pt x="1406" y="91"/>
                  </a:lnTo>
                  <a:lnTo>
                    <a:pt x="8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3507;p43">
              <a:extLst>
                <a:ext uri="{FF2B5EF4-FFF2-40B4-BE49-F238E27FC236}">
                  <a16:creationId xmlns:a16="http://schemas.microsoft.com/office/drawing/2014/main" id="{1073EE46-72A0-845C-9C80-769E71898720}"/>
                </a:ext>
              </a:extLst>
            </p:cNvPr>
            <p:cNvSpPr/>
            <p:nvPr/>
          </p:nvSpPr>
          <p:spPr>
            <a:xfrm>
              <a:off x="2764721" y="879605"/>
              <a:ext cx="22366" cy="95306"/>
            </a:xfrm>
            <a:custGeom>
              <a:avLst/>
              <a:gdLst/>
              <a:ahLst/>
              <a:cxnLst/>
              <a:rect l="l" t="t" r="r" b="b"/>
              <a:pathLst>
                <a:path w="712" h="3034" extrusionOk="0">
                  <a:moveTo>
                    <a:pt x="85" y="0"/>
                  </a:moveTo>
                  <a:cubicBezTo>
                    <a:pt x="45" y="0"/>
                    <a:pt x="0" y="34"/>
                    <a:pt x="9" y="86"/>
                  </a:cubicBezTo>
                  <a:cubicBezTo>
                    <a:pt x="195" y="1053"/>
                    <a:pt x="381" y="2019"/>
                    <a:pt x="564" y="2982"/>
                  </a:cubicBezTo>
                  <a:cubicBezTo>
                    <a:pt x="571" y="3018"/>
                    <a:pt x="597" y="3033"/>
                    <a:pt x="625" y="3033"/>
                  </a:cubicBezTo>
                  <a:cubicBezTo>
                    <a:pt x="667" y="3033"/>
                    <a:pt x="712" y="2998"/>
                    <a:pt x="701" y="2944"/>
                  </a:cubicBezTo>
                  <a:cubicBezTo>
                    <a:pt x="515" y="1981"/>
                    <a:pt x="329" y="1014"/>
                    <a:pt x="146" y="51"/>
                  </a:cubicBezTo>
                  <a:cubicBezTo>
                    <a:pt x="139" y="16"/>
                    <a:pt x="113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3508;p43">
              <a:extLst>
                <a:ext uri="{FF2B5EF4-FFF2-40B4-BE49-F238E27FC236}">
                  <a16:creationId xmlns:a16="http://schemas.microsoft.com/office/drawing/2014/main" id="{291EB16C-1E99-BA60-6D14-772395A870BB}"/>
                </a:ext>
              </a:extLst>
            </p:cNvPr>
            <p:cNvSpPr/>
            <p:nvPr/>
          </p:nvSpPr>
          <p:spPr>
            <a:xfrm>
              <a:off x="2757465" y="886862"/>
              <a:ext cx="15204" cy="27517"/>
            </a:xfrm>
            <a:custGeom>
              <a:avLst/>
              <a:gdLst/>
              <a:ahLst/>
              <a:cxnLst/>
              <a:rect l="l" t="t" r="r" b="b"/>
              <a:pathLst>
                <a:path w="484" h="876" extrusionOk="0">
                  <a:moveTo>
                    <a:pt x="85" y="0"/>
                  </a:moveTo>
                  <a:cubicBezTo>
                    <a:pt x="43" y="0"/>
                    <a:pt x="0" y="34"/>
                    <a:pt x="15" y="87"/>
                  </a:cubicBezTo>
                  <a:cubicBezTo>
                    <a:pt x="92" y="347"/>
                    <a:pt x="201" y="600"/>
                    <a:pt x="331" y="839"/>
                  </a:cubicBezTo>
                  <a:cubicBezTo>
                    <a:pt x="345" y="865"/>
                    <a:pt x="367" y="875"/>
                    <a:pt x="389" y="875"/>
                  </a:cubicBezTo>
                  <a:cubicBezTo>
                    <a:pt x="436" y="875"/>
                    <a:pt x="483" y="825"/>
                    <a:pt x="454" y="769"/>
                  </a:cubicBezTo>
                  <a:cubicBezTo>
                    <a:pt x="324" y="541"/>
                    <a:pt x="226" y="302"/>
                    <a:pt x="152" y="49"/>
                  </a:cubicBezTo>
                  <a:cubicBezTo>
                    <a:pt x="141" y="15"/>
                    <a:pt x="113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3509;p43">
              <a:extLst>
                <a:ext uri="{FF2B5EF4-FFF2-40B4-BE49-F238E27FC236}">
                  <a16:creationId xmlns:a16="http://schemas.microsoft.com/office/drawing/2014/main" id="{10C80324-3D2A-44F7-ACD2-9F994AC3C8DF}"/>
                </a:ext>
              </a:extLst>
            </p:cNvPr>
            <p:cNvSpPr/>
            <p:nvPr/>
          </p:nvSpPr>
          <p:spPr>
            <a:xfrm>
              <a:off x="2844823" y="1018920"/>
              <a:ext cx="155743" cy="62825"/>
            </a:xfrm>
            <a:custGeom>
              <a:avLst/>
              <a:gdLst/>
              <a:ahLst/>
              <a:cxnLst/>
              <a:rect l="l" t="t" r="r" b="b"/>
              <a:pathLst>
                <a:path w="4958" h="2000" extrusionOk="0">
                  <a:moveTo>
                    <a:pt x="4862" y="0"/>
                  </a:moveTo>
                  <a:cubicBezTo>
                    <a:pt x="4851" y="0"/>
                    <a:pt x="4838" y="4"/>
                    <a:pt x="4826" y="13"/>
                  </a:cubicBezTo>
                  <a:cubicBezTo>
                    <a:pt x="3743" y="793"/>
                    <a:pt x="2506" y="1356"/>
                    <a:pt x="1202" y="1661"/>
                  </a:cubicBezTo>
                  <a:cubicBezTo>
                    <a:pt x="836" y="1749"/>
                    <a:pt x="464" y="1812"/>
                    <a:pt x="91" y="1858"/>
                  </a:cubicBezTo>
                  <a:cubicBezTo>
                    <a:pt x="3" y="1868"/>
                    <a:pt x="0" y="1999"/>
                    <a:pt x="82" y="1999"/>
                  </a:cubicBezTo>
                  <a:cubicBezTo>
                    <a:pt x="85" y="1999"/>
                    <a:pt x="88" y="1999"/>
                    <a:pt x="91" y="1999"/>
                  </a:cubicBezTo>
                  <a:cubicBezTo>
                    <a:pt x="1437" y="1841"/>
                    <a:pt x="2745" y="1415"/>
                    <a:pt x="3929" y="751"/>
                  </a:cubicBezTo>
                  <a:cubicBezTo>
                    <a:pt x="4263" y="565"/>
                    <a:pt x="4587" y="357"/>
                    <a:pt x="4899" y="132"/>
                  </a:cubicBezTo>
                  <a:cubicBezTo>
                    <a:pt x="4958" y="92"/>
                    <a:pt x="4919" y="0"/>
                    <a:pt x="4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3510;p43">
              <a:extLst>
                <a:ext uri="{FF2B5EF4-FFF2-40B4-BE49-F238E27FC236}">
                  <a16:creationId xmlns:a16="http://schemas.microsoft.com/office/drawing/2014/main" id="{C1946E3C-A572-8A2C-B44C-E9C5EACE8CD8}"/>
                </a:ext>
              </a:extLst>
            </p:cNvPr>
            <p:cNvSpPr/>
            <p:nvPr/>
          </p:nvSpPr>
          <p:spPr>
            <a:xfrm>
              <a:off x="2802008" y="1077787"/>
              <a:ext cx="155335" cy="14387"/>
            </a:xfrm>
            <a:custGeom>
              <a:avLst/>
              <a:gdLst/>
              <a:ahLst/>
              <a:cxnLst/>
              <a:rect l="l" t="t" r="r" b="b"/>
              <a:pathLst>
                <a:path w="4945" h="458" extrusionOk="0">
                  <a:moveTo>
                    <a:pt x="106" y="0"/>
                  </a:moveTo>
                  <a:cubicBezTo>
                    <a:pt x="42" y="0"/>
                    <a:pt x="0" y="95"/>
                    <a:pt x="70" y="128"/>
                  </a:cubicBezTo>
                  <a:cubicBezTo>
                    <a:pt x="593" y="399"/>
                    <a:pt x="1201" y="420"/>
                    <a:pt x="1778" y="445"/>
                  </a:cubicBezTo>
                  <a:cubicBezTo>
                    <a:pt x="2008" y="453"/>
                    <a:pt x="2238" y="457"/>
                    <a:pt x="2469" y="457"/>
                  </a:cubicBezTo>
                  <a:cubicBezTo>
                    <a:pt x="2894" y="457"/>
                    <a:pt x="3319" y="444"/>
                    <a:pt x="3742" y="424"/>
                  </a:cubicBezTo>
                  <a:cubicBezTo>
                    <a:pt x="4111" y="409"/>
                    <a:pt x="4484" y="385"/>
                    <a:pt x="4853" y="364"/>
                  </a:cubicBezTo>
                  <a:cubicBezTo>
                    <a:pt x="4942" y="357"/>
                    <a:pt x="4944" y="223"/>
                    <a:pt x="4860" y="223"/>
                  </a:cubicBezTo>
                  <a:cubicBezTo>
                    <a:pt x="4857" y="223"/>
                    <a:pt x="4855" y="223"/>
                    <a:pt x="4853" y="223"/>
                  </a:cubicBezTo>
                  <a:cubicBezTo>
                    <a:pt x="4217" y="262"/>
                    <a:pt x="3581" y="301"/>
                    <a:pt x="2941" y="311"/>
                  </a:cubicBezTo>
                  <a:cubicBezTo>
                    <a:pt x="2757" y="315"/>
                    <a:pt x="2573" y="318"/>
                    <a:pt x="2388" y="318"/>
                  </a:cubicBezTo>
                  <a:cubicBezTo>
                    <a:pt x="1948" y="318"/>
                    <a:pt x="1507" y="303"/>
                    <a:pt x="1071" y="258"/>
                  </a:cubicBezTo>
                  <a:cubicBezTo>
                    <a:pt x="751" y="223"/>
                    <a:pt x="428" y="156"/>
                    <a:pt x="140" y="9"/>
                  </a:cubicBezTo>
                  <a:cubicBezTo>
                    <a:pt x="128" y="3"/>
                    <a:pt x="117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3511;p43">
              <a:extLst>
                <a:ext uri="{FF2B5EF4-FFF2-40B4-BE49-F238E27FC236}">
                  <a16:creationId xmlns:a16="http://schemas.microsoft.com/office/drawing/2014/main" id="{B7029FC7-6CDD-D66E-C80A-DA4ED2E03ADC}"/>
                </a:ext>
              </a:extLst>
            </p:cNvPr>
            <p:cNvSpPr/>
            <p:nvPr/>
          </p:nvSpPr>
          <p:spPr>
            <a:xfrm>
              <a:off x="2986336" y="1066101"/>
              <a:ext cx="33800" cy="11654"/>
            </a:xfrm>
            <a:custGeom>
              <a:avLst/>
              <a:gdLst/>
              <a:ahLst/>
              <a:cxnLst/>
              <a:rect l="l" t="t" r="r" b="b"/>
              <a:pathLst>
                <a:path w="1076" h="371" extrusionOk="0">
                  <a:moveTo>
                    <a:pt x="984" y="1"/>
                  </a:moveTo>
                  <a:cubicBezTo>
                    <a:pt x="976" y="1"/>
                    <a:pt x="969" y="2"/>
                    <a:pt x="960" y="5"/>
                  </a:cubicBezTo>
                  <a:cubicBezTo>
                    <a:pt x="669" y="110"/>
                    <a:pt x="366" y="184"/>
                    <a:pt x="57" y="233"/>
                  </a:cubicBezTo>
                  <a:cubicBezTo>
                    <a:pt x="22" y="240"/>
                    <a:pt x="1" y="286"/>
                    <a:pt x="8" y="321"/>
                  </a:cubicBezTo>
                  <a:cubicBezTo>
                    <a:pt x="20" y="356"/>
                    <a:pt x="50" y="371"/>
                    <a:pt x="84" y="371"/>
                  </a:cubicBezTo>
                  <a:cubicBezTo>
                    <a:pt x="88" y="371"/>
                    <a:pt x="92" y="371"/>
                    <a:pt x="96" y="370"/>
                  </a:cubicBezTo>
                  <a:cubicBezTo>
                    <a:pt x="401" y="321"/>
                    <a:pt x="704" y="244"/>
                    <a:pt x="999" y="142"/>
                  </a:cubicBezTo>
                  <a:cubicBezTo>
                    <a:pt x="1075" y="113"/>
                    <a:pt x="1054" y="1"/>
                    <a:pt x="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3512;p43">
              <a:extLst>
                <a:ext uri="{FF2B5EF4-FFF2-40B4-BE49-F238E27FC236}">
                  <a16:creationId xmlns:a16="http://schemas.microsoft.com/office/drawing/2014/main" id="{85536A4D-62B5-250D-7A59-40499DADF793}"/>
                </a:ext>
              </a:extLst>
            </p:cNvPr>
            <p:cNvSpPr/>
            <p:nvPr/>
          </p:nvSpPr>
          <p:spPr>
            <a:xfrm>
              <a:off x="3050983" y="882904"/>
              <a:ext cx="21518" cy="120970"/>
            </a:xfrm>
            <a:custGeom>
              <a:avLst/>
              <a:gdLst/>
              <a:ahLst/>
              <a:cxnLst/>
              <a:rect l="l" t="t" r="r" b="b"/>
              <a:pathLst>
                <a:path w="685" h="3851" extrusionOk="0">
                  <a:moveTo>
                    <a:pt x="598" y="1"/>
                  </a:moveTo>
                  <a:cubicBezTo>
                    <a:pt x="571" y="1"/>
                    <a:pt x="546" y="16"/>
                    <a:pt x="540" y="52"/>
                  </a:cubicBezTo>
                  <a:cubicBezTo>
                    <a:pt x="312" y="1289"/>
                    <a:pt x="132" y="2533"/>
                    <a:pt x="6" y="3784"/>
                  </a:cubicBezTo>
                  <a:cubicBezTo>
                    <a:pt x="1" y="3828"/>
                    <a:pt x="33" y="3850"/>
                    <a:pt x="68" y="3850"/>
                  </a:cubicBezTo>
                  <a:cubicBezTo>
                    <a:pt x="103" y="3850"/>
                    <a:pt x="141" y="3828"/>
                    <a:pt x="146" y="3784"/>
                  </a:cubicBezTo>
                  <a:cubicBezTo>
                    <a:pt x="273" y="2547"/>
                    <a:pt x="449" y="1313"/>
                    <a:pt x="674" y="90"/>
                  </a:cubicBezTo>
                  <a:cubicBezTo>
                    <a:pt x="684" y="35"/>
                    <a:pt x="639" y="1"/>
                    <a:pt x="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3513;p43">
              <a:extLst>
                <a:ext uri="{FF2B5EF4-FFF2-40B4-BE49-F238E27FC236}">
                  <a16:creationId xmlns:a16="http://schemas.microsoft.com/office/drawing/2014/main" id="{5229398A-B2AB-81FD-98D7-E4A17C91D670}"/>
                </a:ext>
              </a:extLst>
            </p:cNvPr>
            <p:cNvSpPr/>
            <p:nvPr/>
          </p:nvSpPr>
          <p:spPr>
            <a:xfrm>
              <a:off x="3062732" y="892076"/>
              <a:ext cx="13287" cy="20921"/>
            </a:xfrm>
            <a:custGeom>
              <a:avLst/>
              <a:gdLst/>
              <a:ahLst/>
              <a:cxnLst/>
              <a:rect l="l" t="t" r="r" b="b"/>
              <a:pathLst>
                <a:path w="423" h="666" extrusionOk="0">
                  <a:moveTo>
                    <a:pt x="326" y="0"/>
                  </a:moveTo>
                  <a:cubicBezTo>
                    <a:pt x="305" y="0"/>
                    <a:pt x="284" y="10"/>
                    <a:pt x="272" y="34"/>
                  </a:cubicBezTo>
                  <a:cubicBezTo>
                    <a:pt x="170" y="209"/>
                    <a:pt x="85" y="389"/>
                    <a:pt x="15" y="578"/>
                  </a:cubicBezTo>
                  <a:cubicBezTo>
                    <a:pt x="1" y="614"/>
                    <a:pt x="29" y="656"/>
                    <a:pt x="64" y="663"/>
                  </a:cubicBezTo>
                  <a:cubicBezTo>
                    <a:pt x="71" y="665"/>
                    <a:pt x="77" y="666"/>
                    <a:pt x="84" y="666"/>
                  </a:cubicBezTo>
                  <a:cubicBezTo>
                    <a:pt x="113" y="666"/>
                    <a:pt x="137" y="646"/>
                    <a:pt x="149" y="614"/>
                  </a:cubicBezTo>
                  <a:cubicBezTo>
                    <a:pt x="215" y="438"/>
                    <a:pt x="296" y="269"/>
                    <a:pt x="391" y="104"/>
                  </a:cubicBezTo>
                  <a:cubicBezTo>
                    <a:pt x="423" y="50"/>
                    <a:pt x="373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3514;p43">
              <a:extLst>
                <a:ext uri="{FF2B5EF4-FFF2-40B4-BE49-F238E27FC236}">
                  <a16:creationId xmlns:a16="http://schemas.microsoft.com/office/drawing/2014/main" id="{0ADC5E84-AD1E-7FF5-B208-855590A0058A}"/>
                </a:ext>
              </a:extLst>
            </p:cNvPr>
            <p:cNvSpPr/>
            <p:nvPr/>
          </p:nvSpPr>
          <p:spPr>
            <a:xfrm>
              <a:off x="3067035" y="1180694"/>
              <a:ext cx="72626" cy="14952"/>
            </a:xfrm>
            <a:custGeom>
              <a:avLst/>
              <a:gdLst/>
              <a:ahLst/>
              <a:cxnLst/>
              <a:rect l="l" t="t" r="r" b="b"/>
              <a:pathLst>
                <a:path w="2312" h="476" extrusionOk="0">
                  <a:moveTo>
                    <a:pt x="116" y="1"/>
                  </a:moveTo>
                  <a:cubicBezTo>
                    <a:pt x="89" y="1"/>
                    <a:pt x="62" y="16"/>
                    <a:pt x="54" y="51"/>
                  </a:cubicBezTo>
                  <a:cubicBezTo>
                    <a:pt x="1" y="244"/>
                    <a:pt x="212" y="307"/>
                    <a:pt x="356" y="349"/>
                  </a:cubicBezTo>
                  <a:cubicBezTo>
                    <a:pt x="560" y="402"/>
                    <a:pt x="764" y="441"/>
                    <a:pt x="975" y="458"/>
                  </a:cubicBezTo>
                  <a:cubicBezTo>
                    <a:pt x="1091" y="470"/>
                    <a:pt x="1208" y="476"/>
                    <a:pt x="1325" y="476"/>
                  </a:cubicBezTo>
                  <a:cubicBezTo>
                    <a:pt x="1630" y="476"/>
                    <a:pt x="1936" y="437"/>
                    <a:pt x="2233" y="363"/>
                  </a:cubicBezTo>
                  <a:cubicBezTo>
                    <a:pt x="2311" y="344"/>
                    <a:pt x="2287" y="228"/>
                    <a:pt x="2212" y="228"/>
                  </a:cubicBezTo>
                  <a:cubicBezTo>
                    <a:pt x="2207" y="228"/>
                    <a:pt x="2201" y="228"/>
                    <a:pt x="2194" y="230"/>
                  </a:cubicBezTo>
                  <a:cubicBezTo>
                    <a:pt x="1913" y="300"/>
                    <a:pt x="1628" y="336"/>
                    <a:pt x="1339" y="336"/>
                  </a:cubicBezTo>
                  <a:cubicBezTo>
                    <a:pt x="1281" y="336"/>
                    <a:pt x="1223" y="335"/>
                    <a:pt x="1164" y="332"/>
                  </a:cubicBezTo>
                  <a:cubicBezTo>
                    <a:pt x="1048" y="328"/>
                    <a:pt x="145" y="247"/>
                    <a:pt x="187" y="86"/>
                  </a:cubicBezTo>
                  <a:cubicBezTo>
                    <a:pt x="202" y="35"/>
                    <a:pt x="158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3515;p43">
              <a:extLst>
                <a:ext uri="{FF2B5EF4-FFF2-40B4-BE49-F238E27FC236}">
                  <a16:creationId xmlns:a16="http://schemas.microsoft.com/office/drawing/2014/main" id="{1529A36A-6678-3B12-1097-16C979CD1F56}"/>
                </a:ext>
              </a:extLst>
            </p:cNvPr>
            <p:cNvSpPr/>
            <p:nvPr/>
          </p:nvSpPr>
          <p:spPr>
            <a:xfrm>
              <a:off x="2705289" y="1062238"/>
              <a:ext cx="51893" cy="43883"/>
            </a:xfrm>
            <a:custGeom>
              <a:avLst/>
              <a:gdLst/>
              <a:ahLst/>
              <a:cxnLst/>
              <a:rect l="l" t="t" r="r" b="b"/>
              <a:pathLst>
                <a:path w="1652" h="1397" extrusionOk="0">
                  <a:moveTo>
                    <a:pt x="1553" y="0"/>
                  </a:moveTo>
                  <a:cubicBezTo>
                    <a:pt x="1537" y="0"/>
                    <a:pt x="1521" y="7"/>
                    <a:pt x="1507" y="22"/>
                  </a:cubicBezTo>
                  <a:cubicBezTo>
                    <a:pt x="1092" y="507"/>
                    <a:pt x="607" y="926"/>
                    <a:pt x="66" y="1263"/>
                  </a:cubicBezTo>
                  <a:cubicBezTo>
                    <a:pt x="1" y="1305"/>
                    <a:pt x="41" y="1396"/>
                    <a:pt x="101" y="1396"/>
                  </a:cubicBezTo>
                  <a:cubicBezTo>
                    <a:pt x="113" y="1396"/>
                    <a:pt x="124" y="1393"/>
                    <a:pt x="136" y="1386"/>
                  </a:cubicBezTo>
                  <a:cubicBezTo>
                    <a:pt x="688" y="1042"/>
                    <a:pt x="1184" y="616"/>
                    <a:pt x="1606" y="121"/>
                  </a:cubicBezTo>
                  <a:cubicBezTo>
                    <a:pt x="1651" y="70"/>
                    <a:pt x="1604" y="0"/>
                    <a:pt x="1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3516;p43">
              <a:extLst>
                <a:ext uri="{FF2B5EF4-FFF2-40B4-BE49-F238E27FC236}">
                  <a16:creationId xmlns:a16="http://schemas.microsoft.com/office/drawing/2014/main" id="{E494207B-1AD8-B7AA-9F81-A22155A38698}"/>
                </a:ext>
              </a:extLst>
            </p:cNvPr>
            <p:cNvSpPr/>
            <p:nvPr/>
          </p:nvSpPr>
          <p:spPr>
            <a:xfrm>
              <a:off x="2697090" y="1014679"/>
              <a:ext cx="40648" cy="7319"/>
            </a:xfrm>
            <a:custGeom>
              <a:avLst/>
              <a:gdLst/>
              <a:ahLst/>
              <a:cxnLst/>
              <a:rect l="l" t="t" r="r" b="b"/>
              <a:pathLst>
                <a:path w="1294" h="233" extrusionOk="0">
                  <a:moveTo>
                    <a:pt x="85" y="0"/>
                  </a:moveTo>
                  <a:cubicBezTo>
                    <a:pt x="0" y="0"/>
                    <a:pt x="6" y="134"/>
                    <a:pt x="92" y="141"/>
                  </a:cubicBezTo>
                  <a:cubicBezTo>
                    <a:pt x="464" y="173"/>
                    <a:pt x="833" y="201"/>
                    <a:pt x="1202" y="232"/>
                  </a:cubicBezTo>
                  <a:cubicBezTo>
                    <a:pt x="1205" y="232"/>
                    <a:pt x="1207" y="233"/>
                    <a:pt x="1209" y="233"/>
                  </a:cubicBezTo>
                  <a:cubicBezTo>
                    <a:pt x="1294" y="233"/>
                    <a:pt x="1291" y="99"/>
                    <a:pt x="1202" y="92"/>
                  </a:cubicBezTo>
                  <a:cubicBezTo>
                    <a:pt x="833" y="60"/>
                    <a:pt x="464" y="32"/>
                    <a:pt x="92" y="0"/>
                  </a:cubicBezTo>
                  <a:cubicBezTo>
                    <a:pt x="89" y="0"/>
                    <a:pt x="87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3517;p43">
              <a:extLst>
                <a:ext uri="{FF2B5EF4-FFF2-40B4-BE49-F238E27FC236}">
                  <a16:creationId xmlns:a16="http://schemas.microsoft.com/office/drawing/2014/main" id="{CFF94E58-B4BD-32FF-F20B-2A162FB98B57}"/>
                </a:ext>
              </a:extLst>
            </p:cNvPr>
            <p:cNvSpPr/>
            <p:nvPr/>
          </p:nvSpPr>
          <p:spPr>
            <a:xfrm>
              <a:off x="2718074" y="1025956"/>
              <a:ext cx="8638" cy="5057"/>
            </a:xfrm>
            <a:custGeom>
              <a:avLst/>
              <a:gdLst/>
              <a:ahLst/>
              <a:cxnLst/>
              <a:rect l="l" t="t" r="r" b="b"/>
              <a:pathLst>
                <a:path w="275" h="161" extrusionOk="0">
                  <a:moveTo>
                    <a:pt x="200" y="1"/>
                  </a:moveTo>
                  <a:cubicBezTo>
                    <a:pt x="194" y="1"/>
                    <a:pt x="188" y="2"/>
                    <a:pt x="183" y="3"/>
                  </a:cubicBezTo>
                  <a:cubicBezTo>
                    <a:pt x="141" y="10"/>
                    <a:pt x="98" y="17"/>
                    <a:pt x="56" y="24"/>
                  </a:cubicBezTo>
                  <a:cubicBezTo>
                    <a:pt x="39" y="24"/>
                    <a:pt x="21" y="42"/>
                    <a:pt x="14" y="56"/>
                  </a:cubicBezTo>
                  <a:cubicBezTo>
                    <a:pt x="4" y="70"/>
                    <a:pt x="0" y="91"/>
                    <a:pt x="7" y="109"/>
                  </a:cubicBezTo>
                  <a:cubicBezTo>
                    <a:pt x="11" y="126"/>
                    <a:pt x="21" y="144"/>
                    <a:pt x="39" y="151"/>
                  </a:cubicBezTo>
                  <a:cubicBezTo>
                    <a:pt x="46" y="155"/>
                    <a:pt x="49" y="155"/>
                    <a:pt x="56" y="158"/>
                  </a:cubicBezTo>
                  <a:cubicBezTo>
                    <a:pt x="62" y="160"/>
                    <a:pt x="68" y="161"/>
                    <a:pt x="74" y="161"/>
                  </a:cubicBezTo>
                  <a:cubicBezTo>
                    <a:pt x="80" y="161"/>
                    <a:pt x="86" y="160"/>
                    <a:pt x="91" y="158"/>
                  </a:cubicBezTo>
                  <a:cubicBezTo>
                    <a:pt x="134" y="151"/>
                    <a:pt x="176" y="144"/>
                    <a:pt x="218" y="137"/>
                  </a:cubicBezTo>
                  <a:cubicBezTo>
                    <a:pt x="236" y="133"/>
                    <a:pt x="253" y="119"/>
                    <a:pt x="260" y="105"/>
                  </a:cubicBezTo>
                  <a:cubicBezTo>
                    <a:pt x="271" y="91"/>
                    <a:pt x="274" y="67"/>
                    <a:pt x="267" y="53"/>
                  </a:cubicBezTo>
                  <a:cubicBezTo>
                    <a:pt x="264" y="35"/>
                    <a:pt x="253" y="17"/>
                    <a:pt x="236" y="10"/>
                  </a:cubicBezTo>
                  <a:cubicBezTo>
                    <a:pt x="229" y="7"/>
                    <a:pt x="225" y="3"/>
                    <a:pt x="218" y="3"/>
                  </a:cubicBezTo>
                  <a:cubicBezTo>
                    <a:pt x="213" y="2"/>
                    <a:pt x="20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3518;p43">
              <a:extLst>
                <a:ext uri="{FF2B5EF4-FFF2-40B4-BE49-F238E27FC236}">
                  <a16:creationId xmlns:a16="http://schemas.microsoft.com/office/drawing/2014/main" id="{AE088B7E-C722-92C3-9F09-10A24340D75B}"/>
                </a:ext>
              </a:extLst>
            </p:cNvPr>
            <p:cNvSpPr/>
            <p:nvPr/>
          </p:nvSpPr>
          <p:spPr>
            <a:xfrm>
              <a:off x="2805181" y="738438"/>
              <a:ext cx="4429" cy="12408"/>
            </a:xfrm>
            <a:custGeom>
              <a:avLst/>
              <a:gdLst/>
              <a:ahLst/>
              <a:cxnLst/>
              <a:rect l="l" t="t" r="r" b="b"/>
              <a:pathLst>
                <a:path w="141" h="395" extrusionOk="0">
                  <a:moveTo>
                    <a:pt x="70" y="1"/>
                  </a:moveTo>
                  <a:cubicBezTo>
                    <a:pt x="35" y="4"/>
                    <a:pt x="0" y="32"/>
                    <a:pt x="0" y="71"/>
                  </a:cubicBezTo>
                  <a:lnTo>
                    <a:pt x="0" y="324"/>
                  </a:lnTo>
                  <a:cubicBezTo>
                    <a:pt x="0" y="359"/>
                    <a:pt x="35" y="394"/>
                    <a:pt x="70" y="394"/>
                  </a:cubicBezTo>
                  <a:cubicBezTo>
                    <a:pt x="109" y="391"/>
                    <a:pt x="141" y="363"/>
                    <a:pt x="141" y="324"/>
                  </a:cubicBezTo>
                  <a:lnTo>
                    <a:pt x="141" y="71"/>
                  </a:lnTo>
                  <a:cubicBezTo>
                    <a:pt x="141" y="36"/>
                    <a:pt x="109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3519;p43">
              <a:extLst>
                <a:ext uri="{FF2B5EF4-FFF2-40B4-BE49-F238E27FC236}">
                  <a16:creationId xmlns:a16="http://schemas.microsoft.com/office/drawing/2014/main" id="{8AC840BB-927C-792E-EC65-A0A9E193062F}"/>
                </a:ext>
              </a:extLst>
            </p:cNvPr>
            <p:cNvSpPr/>
            <p:nvPr/>
          </p:nvSpPr>
          <p:spPr>
            <a:xfrm>
              <a:off x="2813128" y="750971"/>
              <a:ext cx="4429" cy="7099"/>
            </a:xfrm>
            <a:custGeom>
              <a:avLst/>
              <a:gdLst/>
              <a:ahLst/>
              <a:cxnLst/>
              <a:rect l="l" t="t" r="r" b="b"/>
              <a:pathLst>
                <a:path w="141" h="226" extrusionOk="0">
                  <a:moveTo>
                    <a:pt x="79" y="1"/>
                  </a:moveTo>
                  <a:cubicBezTo>
                    <a:pt x="76" y="1"/>
                    <a:pt x="74" y="1"/>
                    <a:pt x="71" y="2"/>
                  </a:cubicBezTo>
                  <a:cubicBezTo>
                    <a:pt x="53" y="2"/>
                    <a:pt x="35" y="6"/>
                    <a:pt x="21" y="20"/>
                  </a:cubicBezTo>
                  <a:cubicBezTo>
                    <a:pt x="7" y="34"/>
                    <a:pt x="0" y="51"/>
                    <a:pt x="0" y="73"/>
                  </a:cubicBezTo>
                  <a:lnTo>
                    <a:pt x="0" y="153"/>
                  </a:lnTo>
                  <a:cubicBezTo>
                    <a:pt x="0" y="174"/>
                    <a:pt x="7" y="192"/>
                    <a:pt x="21" y="206"/>
                  </a:cubicBezTo>
                  <a:cubicBezTo>
                    <a:pt x="28" y="213"/>
                    <a:pt x="35" y="217"/>
                    <a:pt x="42" y="220"/>
                  </a:cubicBezTo>
                  <a:cubicBezTo>
                    <a:pt x="50" y="223"/>
                    <a:pt x="56" y="225"/>
                    <a:pt x="62" y="225"/>
                  </a:cubicBezTo>
                  <a:cubicBezTo>
                    <a:pt x="65" y="225"/>
                    <a:pt x="67" y="225"/>
                    <a:pt x="71" y="224"/>
                  </a:cubicBezTo>
                  <a:cubicBezTo>
                    <a:pt x="88" y="224"/>
                    <a:pt x="106" y="220"/>
                    <a:pt x="120" y="206"/>
                  </a:cubicBezTo>
                  <a:cubicBezTo>
                    <a:pt x="134" y="192"/>
                    <a:pt x="141" y="174"/>
                    <a:pt x="141" y="153"/>
                  </a:cubicBezTo>
                  <a:lnTo>
                    <a:pt x="141" y="73"/>
                  </a:lnTo>
                  <a:cubicBezTo>
                    <a:pt x="141" y="51"/>
                    <a:pt x="134" y="34"/>
                    <a:pt x="120" y="20"/>
                  </a:cubicBezTo>
                  <a:cubicBezTo>
                    <a:pt x="113" y="13"/>
                    <a:pt x="106" y="9"/>
                    <a:pt x="99" y="6"/>
                  </a:cubicBezTo>
                  <a:cubicBezTo>
                    <a:pt x="91" y="3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3520;p43">
              <a:extLst>
                <a:ext uri="{FF2B5EF4-FFF2-40B4-BE49-F238E27FC236}">
                  <a16:creationId xmlns:a16="http://schemas.microsoft.com/office/drawing/2014/main" id="{3DE1F8D9-C6CE-C8EB-D01E-2457D6B23E60}"/>
                </a:ext>
              </a:extLst>
            </p:cNvPr>
            <p:cNvSpPr/>
            <p:nvPr/>
          </p:nvSpPr>
          <p:spPr>
            <a:xfrm>
              <a:off x="3020796" y="894778"/>
              <a:ext cx="4429" cy="15486"/>
            </a:xfrm>
            <a:custGeom>
              <a:avLst/>
              <a:gdLst/>
              <a:ahLst/>
              <a:cxnLst/>
              <a:rect l="l" t="t" r="r" b="b"/>
              <a:pathLst>
                <a:path w="141" h="493" extrusionOk="0">
                  <a:moveTo>
                    <a:pt x="71" y="0"/>
                  </a:moveTo>
                  <a:cubicBezTo>
                    <a:pt x="35" y="4"/>
                    <a:pt x="0" y="32"/>
                    <a:pt x="0" y="71"/>
                  </a:cubicBezTo>
                  <a:lnTo>
                    <a:pt x="0" y="422"/>
                  </a:lnTo>
                  <a:cubicBezTo>
                    <a:pt x="0" y="457"/>
                    <a:pt x="35" y="492"/>
                    <a:pt x="71" y="492"/>
                  </a:cubicBezTo>
                  <a:cubicBezTo>
                    <a:pt x="109" y="489"/>
                    <a:pt x="141" y="461"/>
                    <a:pt x="141" y="422"/>
                  </a:cubicBezTo>
                  <a:lnTo>
                    <a:pt x="141" y="71"/>
                  </a:lnTo>
                  <a:cubicBezTo>
                    <a:pt x="141" y="36"/>
                    <a:pt x="109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3521;p43">
              <a:extLst>
                <a:ext uri="{FF2B5EF4-FFF2-40B4-BE49-F238E27FC236}">
                  <a16:creationId xmlns:a16="http://schemas.microsoft.com/office/drawing/2014/main" id="{B87B9F93-CD00-3FEF-B36E-C696508A39D5}"/>
                </a:ext>
              </a:extLst>
            </p:cNvPr>
            <p:cNvSpPr/>
            <p:nvPr/>
          </p:nvSpPr>
          <p:spPr>
            <a:xfrm>
              <a:off x="3013508" y="906369"/>
              <a:ext cx="5214" cy="8858"/>
            </a:xfrm>
            <a:custGeom>
              <a:avLst/>
              <a:gdLst/>
              <a:ahLst/>
              <a:cxnLst/>
              <a:rect l="l" t="t" r="r" b="b"/>
              <a:pathLst>
                <a:path w="166" h="282" extrusionOk="0">
                  <a:moveTo>
                    <a:pt x="92" y="0"/>
                  </a:moveTo>
                  <a:cubicBezTo>
                    <a:pt x="74" y="0"/>
                    <a:pt x="57" y="7"/>
                    <a:pt x="43" y="22"/>
                  </a:cubicBezTo>
                  <a:cubicBezTo>
                    <a:pt x="39" y="25"/>
                    <a:pt x="36" y="32"/>
                    <a:pt x="32" y="36"/>
                  </a:cubicBezTo>
                  <a:cubicBezTo>
                    <a:pt x="25" y="46"/>
                    <a:pt x="21" y="57"/>
                    <a:pt x="21" y="71"/>
                  </a:cubicBezTo>
                  <a:cubicBezTo>
                    <a:pt x="14" y="116"/>
                    <a:pt x="11" y="166"/>
                    <a:pt x="4" y="211"/>
                  </a:cubicBezTo>
                  <a:cubicBezTo>
                    <a:pt x="0" y="229"/>
                    <a:pt x="14" y="250"/>
                    <a:pt x="25" y="261"/>
                  </a:cubicBezTo>
                  <a:cubicBezTo>
                    <a:pt x="36" y="275"/>
                    <a:pt x="57" y="282"/>
                    <a:pt x="74" y="282"/>
                  </a:cubicBezTo>
                  <a:cubicBezTo>
                    <a:pt x="92" y="282"/>
                    <a:pt x="113" y="275"/>
                    <a:pt x="123" y="261"/>
                  </a:cubicBezTo>
                  <a:cubicBezTo>
                    <a:pt x="127" y="257"/>
                    <a:pt x="130" y="250"/>
                    <a:pt x="134" y="246"/>
                  </a:cubicBezTo>
                  <a:cubicBezTo>
                    <a:pt x="141" y="236"/>
                    <a:pt x="144" y="225"/>
                    <a:pt x="144" y="211"/>
                  </a:cubicBezTo>
                  <a:cubicBezTo>
                    <a:pt x="151" y="166"/>
                    <a:pt x="155" y="120"/>
                    <a:pt x="162" y="71"/>
                  </a:cubicBezTo>
                  <a:cubicBezTo>
                    <a:pt x="166" y="53"/>
                    <a:pt x="155" y="32"/>
                    <a:pt x="141" y="22"/>
                  </a:cubicBezTo>
                  <a:cubicBezTo>
                    <a:pt x="130" y="11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3522;p43">
              <a:extLst>
                <a:ext uri="{FF2B5EF4-FFF2-40B4-BE49-F238E27FC236}">
                  <a16:creationId xmlns:a16="http://schemas.microsoft.com/office/drawing/2014/main" id="{0B52A52C-56DF-35C8-4EBC-CC5A7DA15F0F}"/>
                </a:ext>
              </a:extLst>
            </p:cNvPr>
            <p:cNvSpPr/>
            <p:nvPr/>
          </p:nvSpPr>
          <p:spPr>
            <a:xfrm>
              <a:off x="3098730" y="1146612"/>
              <a:ext cx="4335" cy="13287"/>
            </a:xfrm>
            <a:custGeom>
              <a:avLst/>
              <a:gdLst/>
              <a:ahLst/>
              <a:cxnLst/>
              <a:rect l="l" t="t" r="r" b="b"/>
              <a:pathLst>
                <a:path w="138" h="423" extrusionOk="0">
                  <a:moveTo>
                    <a:pt x="76" y="0"/>
                  </a:moveTo>
                  <a:cubicBezTo>
                    <a:pt x="74" y="0"/>
                    <a:pt x="73" y="0"/>
                    <a:pt x="71" y="0"/>
                  </a:cubicBezTo>
                  <a:cubicBezTo>
                    <a:pt x="32" y="0"/>
                    <a:pt x="1" y="32"/>
                    <a:pt x="1" y="71"/>
                  </a:cubicBezTo>
                  <a:lnTo>
                    <a:pt x="1" y="352"/>
                  </a:lnTo>
                  <a:cubicBezTo>
                    <a:pt x="1" y="387"/>
                    <a:pt x="32" y="422"/>
                    <a:pt x="71" y="422"/>
                  </a:cubicBezTo>
                  <a:cubicBezTo>
                    <a:pt x="106" y="419"/>
                    <a:pt x="138" y="391"/>
                    <a:pt x="138" y="352"/>
                  </a:cubicBezTo>
                  <a:lnTo>
                    <a:pt x="138" y="71"/>
                  </a:lnTo>
                  <a:cubicBezTo>
                    <a:pt x="138" y="34"/>
                    <a:pt x="109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3523;p43">
              <a:extLst>
                <a:ext uri="{FF2B5EF4-FFF2-40B4-BE49-F238E27FC236}">
                  <a16:creationId xmlns:a16="http://schemas.microsoft.com/office/drawing/2014/main" id="{A7EECB28-1C31-E73C-3F3F-34A21C5B962A}"/>
                </a:ext>
              </a:extLst>
            </p:cNvPr>
            <p:cNvSpPr/>
            <p:nvPr/>
          </p:nvSpPr>
          <p:spPr>
            <a:xfrm>
              <a:off x="3107557" y="1128926"/>
              <a:ext cx="4335" cy="12094"/>
            </a:xfrm>
            <a:custGeom>
              <a:avLst/>
              <a:gdLst/>
              <a:ahLst/>
              <a:cxnLst/>
              <a:rect l="l" t="t" r="r" b="b"/>
              <a:pathLst>
                <a:path w="138" h="385" extrusionOk="0">
                  <a:moveTo>
                    <a:pt x="76" y="1"/>
                  </a:moveTo>
                  <a:cubicBezTo>
                    <a:pt x="74" y="1"/>
                    <a:pt x="73" y="1"/>
                    <a:pt x="71" y="1"/>
                  </a:cubicBezTo>
                  <a:cubicBezTo>
                    <a:pt x="33" y="1"/>
                    <a:pt x="1" y="29"/>
                    <a:pt x="1" y="71"/>
                  </a:cubicBezTo>
                  <a:lnTo>
                    <a:pt x="1" y="317"/>
                  </a:lnTo>
                  <a:cubicBezTo>
                    <a:pt x="1" y="351"/>
                    <a:pt x="30" y="384"/>
                    <a:pt x="66" y="384"/>
                  </a:cubicBezTo>
                  <a:cubicBezTo>
                    <a:pt x="68" y="384"/>
                    <a:pt x="69" y="384"/>
                    <a:pt x="71" y="384"/>
                  </a:cubicBezTo>
                  <a:cubicBezTo>
                    <a:pt x="106" y="384"/>
                    <a:pt x="138" y="356"/>
                    <a:pt x="138" y="317"/>
                  </a:cubicBezTo>
                  <a:lnTo>
                    <a:pt x="138" y="71"/>
                  </a:lnTo>
                  <a:cubicBezTo>
                    <a:pt x="138" y="34"/>
                    <a:pt x="109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3524;p43">
              <a:extLst>
                <a:ext uri="{FF2B5EF4-FFF2-40B4-BE49-F238E27FC236}">
                  <a16:creationId xmlns:a16="http://schemas.microsoft.com/office/drawing/2014/main" id="{93070D05-A0B0-8901-9A5C-0356B7F22E67}"/>
                </a:ext>
              </a:extLst>
            </p:cNvPr>
            <p:cNvSpPr/>
            <p:nvPr/>
          </p:nvSpPr>
          <p:spPr>
            <a:xfrm>
              <a:off x="2697310" y="956598"/>
              <a:ext cx="4429" cy="6094"/>
            </a:xfrm>
            <a:custGeom>
              <a:avLst/>
              <a:gdLst/>
              <a:ahLst/>
              <a:cxnLst/>
              <a:rect l="l" t="t" r="r" b="b"/>
              <a:pathLst>
                <a:path w="141" h="194" extrusionOk="0">
                  <a:moveTo>
                    <a:pt x="71" y="1"/>
                  </a:moveTo>
                  <a:lnTo>
                    <a:pt x="50" y="4"/>
                  </a:lnTo>
                  <a:cubicBezTo>
                    <a:pt x="39" y="8"/>
                    <a:pt x="28" y="15"/>
                    <a:pt x="21" y="22"/>
                  </a:cubicBezTo>
                  <a:cubicBezTo>
                    <a:pt x="18" y="29"/>
                    <a:pt x="11" y="32"/>
                    <a:pt x="7" y="36"/>
                  </a:cubicBezTo>
                  <a:cubicBezTo>
                    <a:pt x="4" y="46"/>
                    <a:pt x="0" y="60"/>
                    <a:pt x="0" y="71"/>
                  </a:cubicBezTo>
                  <a:lnTo>
                    <a:pt x="0" y="124"/>
                  </a:lnTo>
                  <a:cubicBezTo>
                    <a:pt x="0" y="134"/>
                    <a:pt x="0" y="141"/>
                    <a:pt x="4" y="152"/>
                  </a:cubicBezTo>
                  <a:cubicBezTo>
                    <a:pt x="7" y="159"/>
                    <a:pt x="14" y="166"/>
                    <a:pt x="21" y="173"/>
                  </a:cubicBezTo>
                  <a:cubicBezTo>
                    <a:pt x="25" y="180"/>
                    <a:pt x="35" y="187"/>
                    <a:pt x="42" y="187"/>
                  </a:cubicBezTo>
                  <a:cubicBezTo>
                    <a:pt x="50" y="194"/>
                    <a:pt x="60" y="194"/>
                    <a:pt x="67" y="194"/>
                  </a:cubicBezTo>
                  <a:lnTo>
                    <a:pt x="88" y="190"/>
                  </a:lnTo>
                  <a:cubicBezTo>
                    <a:pt x="99" y="187"/>
                    <a:pt x="109" y="183"/>
                    <a:pt x="120" y="173"/>
                  </a:cubicBezTo>
                  <a:cubicBezTo>
                    <a:pt x="123" y="169"/>
                    <a:pt x="127" y="162"/>
                    <a:pt x="130" y="159"/>
                  </a:cubicBezTo>
                  <a:cubicBezTo>
                    <a:pt x="134" y="148"/>
                    <a:pt x="137" y="138"/>
                    <a:pt x="137" y="124"/>
                  </a:cubicBezTo>
                  <a:lnTo>
                    <a:pt x="137" y="71"/>
                  </a:lnTo>
                  <a:cubicBezTo>
                    <a:pt x="141" y="60"/>
                    <a:pt x="137" y="53"/>
                    <a:pt x="134" y="46"/>
                  </a:cubicBezTo>
                  <a:cubicBezTo>
                    <a:pt x="130" y="36"/>
                    <a:pt x="123" y="29"/>
                    <a:pt x="120" y="22"/>
                  </a:cubicBezTo>
                  <a:cubicBezTo>
                    <a:pt x="113" y="15"/>
                    <a:pt x="106" y="11"/>
                    <a:pt x="95" y="8"/>
                  </a:cubicBezTo>
                  <a:cubicBezTo>
                    <a:pt x="88" y="4"/>
                    <a:pt x="78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3525;p43">
              <a:extLst>
                <a:ext uri="{FF2B5EF4-FFF2-40B4-BE49-F238E27FC236}">
                  <a16:creationId xmlns:a16="http://schemas.microsoft.com/office/drawing/2014/main" id="{74C2C6BC-5108-D2EA-E093-7C46CE0F6576}"/>
                </a:ext>
              </a:extLst>
            </p:cNvPr>
            <p:cNvSpPr/>
            <p:nvPr/>
          </p:nvSpPr>
          <p:spPr>
            <a:xfrm>
              <a:off x="2703373" y="943907"/>
              <a:ext cx="4461" cy="7193"/>
            </a:xfrm>
            <a:custGeom>
              <a:avLst/>
              <a:gdLst/>
              <a:ahLst/>
              <a:cxnLst/>
              <a:rect l="l" t="t" r="r" b="b"/>
              <a:pathLst>
                <a:path w="142" h="229" extrusionOk="0">
                  <a:moveTo>
                    <a:pt x="71" y="0"/>
                  </a:moveTo>
                  <a:cubicBezTo>
                    <a:pt x="53" y="0"/>
                    <a:pt x="32" y="7"/>
                    <a:pt x="22" y="22"/>
                  </a:cubicBezTo>
                  <a:cubicBezTo>
                    <a:pt x="8" y="36"/>
                    <a:pt x="1" y="53"/>
                    <a:pt x="1" y="71"/>
                  </a:cubicBezTo>
                  <a:lnTo>
                    <a:pt x="1" y="159"/>
                  </a:lnTo>
                  <a:cubicBezTo>
                    <a:pt x="1" y="176"/>
                    <a:pt x="8" y="197"/>
                    <a:pt x="22" y="208"/>
                  </a:cubicBezTo>
                  <a:cubicBezTo>
                    <a:pt x="25" y="215"/>
                    <a:pt x="36" y="222"/>
                    <a:pt x="43" y="222"/>
                  </a:cubicBezTo>
                  <a:cubicBezTo>
                    <a:pt x="50" y="229"/>
                    <a:pt x="60" y="229"/>
                    <a:pt x="71" y="229"/>
                  </a:cubicBezTo>
                  <a:cubicBezTo>
                    <a:pt x="88" y="229"/>
                    <a:pt x="106" y="222"/>
                    <a:pt x="120" y="208"/>
                  </a:cubicBezTo>
                  <a:cubicBezTo>
                    <a:pt x="131" y="194"/>
                    <a:pt x="141" y="180"/>
                    <a:pt x="141" y="159"/>
                  </a:cubicBezTo>
                  <a:lnTo>
                    <a:pt x="141" y="71"/>
                  </a:lnTo>
                  <a:cubicBezTo>
                    <a:pt x="141" y="53"/>
                    <a:pt x="131" y="36"/>
                    <a:pt x="120" y="22"/>
                  </a:cubicBezTo>
                  <a:cubicBezTo>
                    <a:pt x="113" y="14"/>
                    <a:pt x="106" y="11"/>
                    <a:pt x="96" y="7"/>
                  </a:cubicBezTo>
                  <a:cubicBezTo>
                    <a:pt x="88" y="4"/>
                    <a:pt x="78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3526;p43">
              <a:extLst>
                <a:ext uri="{FF2B5EF4-FFF2-40B4-BE49-F238E27FC236}">
                  <a16:creationId xmlns:a16="http://schemas.microsoft.com/office/drawing/2014/main" id="{15E5857D-C970-F84F-8EE6-75F6523D879D}"/>
                </a:ext>
              </a:extLst>
            </p:cNvPr>
            <p:cNvSpPr/>
            <p:nvPr/>
          </p:nvSpPr>
          <p:spPr>
            <a:xfrm>
              <a:off x="2894423" y="643729"/>
              <a:ext cx="36784" cy="16649"/>
            </a:xfrm>
            <a:custGeom>
              <a:avLst/>
              <a:gdLst/>
              <a:ahLst/>
              <a:cxnLst/>
              <a:rect l="l" t="t" r="r" b="b"/>
              <a:pathLst>
                <a:path w="1171" h="530" extrusionOk="0">
                  <a:moveTo>
                    <a:pt x="104" y="0"/>
                  </a:moveTo>
                  <a:cubicBezTo>
                    <a:pt x="43" y="0"/>
                    <a:pt x="1" y="91"/>
                    <a:pt x="66" y="130"/>
                  </a:cubicBezTo>
                  <a:cubicBezTo>
                    <a:pt x="372" y="313"/>
                    <a:pt x="705" y="446"/>
                    <a:pt x="1050" y="527"/>
                  </a:cubicBezTo>
                  <a:cubicBezTo>
                    <a:pt x="1056" y="529"/>
                    <a:pt x="1062" y="529"/>
                    <a:pt x="1068" y="529"/>
                  </a:cubicBezTo>
                  <a:cubicBezTo>
                    <a:pt x="1143" y="529"/>
                    <a:pt x="1170" y="413"/>
                    <a:pt x="1089" y="394"/>
                  </a:cubicBezTo>
                  <a:cubicBezTo>
                    <a:pt x="751" y="316"/>
                    <a:pt x="431" y="186"/>
                    <a:pt x="140" y="11"/>
                  </a:cubicBezTo>
                  <a:cubicBezTo>
                    <a:pt x="128" y="3"/>
                    <a:pt x="116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3527;p43">
              <a:extLst>
                <a:ext uri="{FF2B5EF4-FFF2-40B4-BE49-F238E27FC236}">
                  <a16:creationId xmlns:a16="http://schemas.microsoft.com/office/drawing/2014/main" id="{5EF4B1D8-D6D9-6A29-9AF2-CE5679CE57A2}"/>
                </a:ext>
              </a:extLst>
            </p:cNvPr>
            <p:cNvSpPr/>
            <p:nvPr/>
          </p:nvSpPr>
          <p:spPr>
            <a:xfrm>
              <a:off x="2915438" y="663079"/>
              <a:ext cx="13193" cy="33329"/>
            </a:xfrm>
            <a:custGeom>
              <a:avLst/>
              <a:gdLst/>
              <a:ahLst/>
              <a:cxnLst/>
              <a:rect l="l" t="t" r="r" b="b"/>
              <a:pathLst>
                <a:path w="420" h="1061" extrusionOk="0">
                  <a:moveTo>
                    <a:pt x="342" y="0"/>
                  </a:moveTo>
                  <a:cubicBezTo>
                    <a:pt x="317" y="0"/>
                    <a:pt x="292" y="11"/>
                    <a:pt x="282" y="34"/>
                  </a:cubicBezTo>
                  <a:cubicBezTo>
                    <a:pt x="152" y="333"/>
                    <a:pt x="61" y="649"/>
                    <a:pt x="8" y="969"/>
                  </a:cubicBezTo>
                  <a:cubicBezTo>
                    <a:pt x="1" y="1017"/>
                    <a:pt x="37" y="1060"/>
                    <a:pt x="78" y="1060"/>
                  </a:cubicBezTo>
                  <a:cubicBezTo>
                    <a:pt x="94" y="1060"/>
                    <a:pt x="110" y="1054"/>
                    <a:pt x="124" y="1039"/>
                  </a:cubicBezTo>
                  <a:cubicBezTo>
                    <a:pt x="149" y="1015"/>
                    <a:pt x="163" y="987"/>
                    <a:pt x="159" y="952"/>
                  </a:cubicBezTo>
                  <a:cubicBezTo>
                    <a:pt x="159" y="948"/>
                    <a:pt x="158" y="944"/>
                    <a:pt x="157" y="940"/>
                  </a:cubicBezTo>
                  <a:lnTo>
                    <a:pt x="157" y="940"/>
                  </a:lnTo>
                  <a:cubicBezTo>
                    <a:pt x="207" y="654"/>
                    <a:pt x="288" y="372"/>
                    <a:pt x="406" y="104"/>
                  </a:cubicBezTo>
                  <a:cubicBezTo>
                    <a:pt x="420" y="69"/>
                    <a:pt x="413" y="31"/>
                    <a:pt x="377" y="10"/>
                  </a:cubicBezTo>
                  <a:cubicBezTo>
                    <a:pt x="368" y="3"/>
                    <a:pt x="355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3528;p43">
              <a:extLst>
                <a:ext uri="{FF2B5EF4-FFF2-40B4-BE49-F238E27FC236}">
                  <a16:creationId xmlns:a16="http://schemas.microsoft.com/office/drawing/2014/main" id="{C712BD85-DE25-818C-7242-9F471DD79815}"/>
                </a:ext>
              </a:extLst>
            </p:cNvPr>
            <p:cNvSpPr/>
            <p:nvPr/>
          </p:nvSpPr>
          <p:spPr>
            <a:xfrm>
              <a:off x="2935951" y="658901"/>
              <a:ext cx="10774" cy="29936"/>
            </a:xfrm>
            <a:custGeom>
              <a:avLst/>
              <a:gdLst/>
              <a:ahLst/>
              <a:cxnLst/>
              <a:rect l="l" t="t" r="r" b="b"/>
              <a:pathLst>
                <a:path w="343" h="953" extrusionOk="0">
                  <a:moveTo>
                    <a:pt x="259" y="0"/>
                  </a:moveTo>
                  <a:cubicBezTo>
                    <a:pt x="231" y="0"/>
                    <a:pt x="204" y="16"/>
                    <a:pt x="195" y="51"/>
                  </a:cubicBezTo>
                  <a:cubicBezTo>
                    <a:pt x="136" y="322"/>
                    <a:pt x="72" y="592"/>
                    <a:pt x="13" y="867"/>
                  </a:cubicBezTo>
                  <a:cubicBezTo>
                    <a:pt x="0" y="919"/>
                    <a:pt x="44" y="953"/>
                    <a:pt x="85" y="953"/>
                  </a:cubicBezTo>
                  <a:cubicBezTo>
                    <a:pt x="112" y="953"/>
                    <a:pt x="139" y="937"/>
                    <a:pt x="146" y="902"/>
                  </a:cubicBezTo>
                  <a:cubicBezTo>
                    <a:pt x="209" y="631"/>
                    <a:pt x="269" y="360"/>
                    <a:pt x="332" y="86"/>
                  </a:cubicBezTo>
                  <a:cubicBezTo>
                    <a:pt x="343" y="34"/>
                    <a:pt x="300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3529;p43">
              <a:extLst>
                <a:ext uri="{FF2B5EF4-FFF2-40B4-BE49-F238E27FC236}">
                  <a16:creationId xmlns:a16="http://schemas.microsoft.com/office/drawing/2014/main" id="{B3A74DAE-8E26-C69B-2FEE-1D004719D25A}"/>
                </a:ext>
              </a:extLst>
            </p:cNvPr>
            <p:cNvSpPr/>
            <p:nvPr/>
          </p:nvSpPr>
          <p:spPr>
            <a:xfrm>
              <a:off x="2947008" y="664524"/>
              <a:ext cx="12753" cy="28523"/>
            </a:xfrm>
            <a:custGeom>
              <a:avLst/>
              <a:gdLst/>
              <a:ahLst/>
              <a:cxnLst/>
              <a:rect l="l" t="t" r="r" b="b"/>
              <a:pathLst>
                <a:path w="406" h="908" extrusionOk="0">
                  <a:moveTo>
                    <a:pt x="103" y="0"/>
                  </a:moveTo>
                  <a:cubicBezTo>
                    <a:pt x="28" y="0"/>
                    <a:pt x="1" y="120"/>
                    <a:pt x="82" y="139"/>
                  </a:cubicBezTo>
                  <a:cubicBezTo>
                    <a:pt x="184" y="160"/>
                    <a:pt x="205" y="312"/>
                    <a:pt x="223" y="392"/>
                  </a:cubicBezTo>
                  <a:cubicBezTo>
                    <a:pt x="255" y="540"/>
                    <a:pt x="265" y="688"/>
                    <a:pt x="262" y="839"/>
                  </a:cubicBezTo>
                  <a:cubicBezTo>
                    <a:pt x="260" y="884"/>
                    <a:pt x="294" y="907"/>
                    <a:pt x="329" y="907"/>
                  </a:cubicBezTo>
                  <a:cubicBezTo>
                    <a:pt x="364" y="907"/>
                    <a:pt x="400" y="884"/>
                    <a:pt x="402" y="839"/>
                  </a:cubicBezTo>
                  <a:cubicBezTo>
                    <a:pt x="406" y="663"/>
                    <a:pt x="388" y="484"/>
                    <a:pt x="349" y="312"/>
                  </a:cubicBezTo>
                  <a:cubicBezTo>
                    <a:pt x="318" y="185"/>
                    <a:pt x="262" y="37"/>
                    <a:pt x="121" y="2"/>
                  </a:cubicBezTo>
                  <a:cubicBezTo>
                    <a:pt x="115" y="1"/>
                    <a:pt x="109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3530;p43">
              <a:extLst>
                <a:ext uri="{FF2B5EF4-FFF2-40B4-BE49-F238E27FC236}">
                  <a16:creationId xmlns:a16="http://schemas.microsoft.com/office/drawing/2014/main" id="{3AEA96ED-3268-B323-ABDE-449DABA926DC}"/>
                </a:ext>
              </a:extLst>
            </p:cNvPr>
            <p:cNvSpPr/>
            <p:nvPr/>
          </p:nvSpPr>
          <p:spPr>
            <a:xfrm>
              <a:off x="2953950" y="641090"/>
              <a:ext cx="32323" cy="15769"/>
            </a:xfrm>
            <a:custGeom>
              <a:avLst/>
              <a:gdLst/>
              <a:ahLst/>
              <a:cxnLst/>
              <a:rect l="l" t="t" r="r" b="b"/>
              <a:pathLst>
                <a:path w="1029" h="502" extrusionOk="0">
                  <a:moveTo>
                    <a:pt x="953" y="1"/>
                  </a:moveTo>
                  <a:cubicBezTo>
                    <a:pt x="941" y="1"/>
                    <a:pt x="928" y="4"/>
                    <a:pt x="916" y="10"/>
                  </a:cubicBezTo>
                  <a:cubicBezTo>
                    <a:pt x="775" y="73"/>
                    <a:pt x="638" y="137"/>
                    <a:pt x="498" y="203"/>
                  </a:cubicBezTo>
                  <a:cubicBezTo>
                    <a:pt x="431" y="235"/>
                    <a:pt x="364" y="263"/>
                    <a:pt x="297" y="295"/>
                  </a:cubicBezTo>
                  <a:cubicBezTo>
                    <a:pt x="259" y="312"/>
                    <a:pt x="223" y="330"/>
                    <a:pt x="188" y="344"/>
                  </a:cubicBezTo>
                  <a:cubicBezTo>
                    <a:pt x="174" y="351"/>
                    <a:pt x="167" y="355"/>
                    <a:pt x="153" y="358"/>
                  </a:cubicBezTo>
                  <a:cubicBezTo>
                    <a:pt x="144" y="362"/>
                    <a:pt x="142" y="363"/>
                    <a:pt x="140" y="363"/>
                  </a:cubicBezTo>
                  <a:cubicBezTo>
                    <a:pt x="138" y="363"/>
                    <a:pt x="137" y="362"/>
                    <a:pt x="132" y="358"/>
                  </a:cubicBezTo>
                  <a:cubicBezTo>
                    <a:pt x="119" y="349"/>
                    <a:pt x="107" y="345"/>
                    <a:pt x="95" y="345"/>
                  </a:cubicBezTo>
                  <a:cubicBezTo>
                    <a:pt x="38" y="345"/>
                    <a:pt x="0" y="437"/>
                    <a:pt x="62" y="478"/>
                  </a:cubicBezTo>
                  <a:cubicBezTo>
                    <a:pt x="85" y="495"/>
                    <a:pt x="109" y="501"/>
                    <a:pt x="134" y="501"/>
                  </a:cubicBezTo>
                  <a:cubicBezTo>
                    <a:pt x="181" y="501"/>
                    <a:pt x="229" y="478"/>
                    <a:pt x="273" y="460"/>
                  </a:cubicBezTo>
                  <a:cubicBezTo>
                    <a:pt x="350" y="425"/>
                    <a:pt x="427" y="386"/>
                    <a:pt x="505" y="351"/>
                  </a:cubicBezTo>
                  <a:cubicBezTo>
                    <a:pt x="666" y="277"/>
                    <a:pt x="828" y="203"/>
                    <a:pt x="986" y="130"/>
                  </a:cubicBezTo>
                  <a:cubicBezTo>
                    <a:pt x="1021" y="116"/>
                    <a:pt x="1028" y="63"/>
                    <a:pt x="1011" y="35"/>
                  </a:cubicBezTo>
                  <a:cubicBezTo>
                    <a:pt x="997" y="12"/>
                    <a:pt x="976" y="1"/>
                    <a:pt x="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3531;p43">
              <a:extLst>
                <a:ext uri="{FF2B5EF4-FFF2-40B4-BE49-F238E27FC236}">
                  <a16:creationId xmlns:a16="http://schemas.microsoft.com/office/drawing/2014/main" id="{679B5DFC-995F-06B0-9E3C-248A202A36EC}"/>
                </a:ext>
              </a:extLst>
            </p:cNvPr>
            <p:cNvSpPr/>
            <p:nvPr/>
          </p:nvSpPr>
          <p:spPr>
            <a:xfrm>
              <a:off x="2936987" y="688555"/>
              <a:ext cx="11748" cy="9235"/>
            </a:xfrm>
            <a:custGeom>
              <a:avLst/>
              <a:gdLst/>
              <a:ahLst/>
              <a:cxnLst/>
              <a:rect l="l" t="t" r="r" b="b"/>
              <a:pathLst>
                <a:path w="374" h="294" extrusionOk="0">
                  <a:moveTo>
                    <a:pt x="203" y="138"/>
                  </a:moveTo>
                  <a:cubicBezTo>
                    <a:pt x="203" y="138"/>
                    <a:pt x="204" y="138"/>
                    <a:pt x="204" y="138"/>
                  </a:cubicBezTo>
                  <a:lnTo>
                    <a:pt x="204" y="138"/>
                  </a:lnTo>
                  <a:lnTo>
                    <a:pt x="203" y="138"/>
                  </a:lnTo>
                  <a:lnTo>
                    <a:pt x="203" y="138"/>
                  </a:lnTo>
                  <a:lnTo>
                    <a:pt x="203" y="138"/>
                  </a:lnTo>
                  <a:lnTo>
                    <a:pt x="203" y="138"/>
                  </a:lnTo>
                  <a:cubicBezTo>
                    <a:pt x="203" y="138"/>
                    <a:pt x="203" y="138"/>
                    <a:pt x="203" y="138"/>
                  </a:cubicBezTo>
                  <a:close/>
                  <a:moveTo>
                    <a:pt x="202" y="0"/>
                  </a:moveTo>
                  <a:cubicBezTo>
                    <a:pt x="174" y="0"/>
                    <a:pt x="148" y="6"/>
                    <a:pt x="124" y="21"/>
                  </a:cubicBezTo>
                  <a:cubicBezTo>
                    <a:pt x="89" y="39"/>
                    <a:pt x="60" y="67"/>
                    <a:pt x="43" y="98"/>
                  </a:cubicBezTo>
                  <a:cubicBezTo>
                    <a:pt x="23" y="128"/>
                    <a:pt x="9" y="164"/>
                    <a:pt x="5" y="197"/>
                  </a:cubicBezTo>
                  <a:lnTo>
                    <a:pt x="5" y="197"/>
                  </a:lnTo>
                  <a:cubicBezTo>
                    <a:pt x="5" y="200"/>
                    <a:pt x="4" y="202"/>
                    <a:pt x="4" y="205"/>
                  </a:cubicBezTo>
                  <a:lnTo>
                    <a:pt x="4" y="205"/>
                  </a:lnTo>
                  <a:cubicBezTo>
                    <a:pt x="1" y="225"/>
                    <a:pt x="1" y="239"/>
                    <a:pt x="11" y="260"/>
                  </a:cubicBezTo>
                  <a:cubicBezTo>
                    <a:pt x="18" y="274"/>
                    <a:pt x="36" y="288"/>
                    <a:pt x="53" y="292"/>
                  </a:cubicBezTo>
                  <a:cubicBezTo>
                    <a:pt x="60" y="293"/>
                    <a:pt x="67" y="294"/>
                    <a:pt x="74" y="294"/>
                  </a:cubicBezTo>
                  <a:cubicBezTo>
                    <a:pt x="85" y="294"/>
                    <a:pt x="97" y="291"/>
                    <a:pt x="106" y="285"/>
                  </a:cubicBezTo>
                  <a:cubicBezTo>
                    <a:pt x="110" y="282"/>
                    <a:pt x="114" y="278"/>
                    <a:pt x="118" y="275"/>
                  </a:cubicBezTo>
                  <a:lnTo>
                    <a:pt x="118" y="275"/>
                  </a:lnTo>
                  <a:cubicBezTo>
                    <a:pt x="194" y="267"/>
                    <a:pt x="267" y="247"/>
                    <a:pt x="338" y="214"/>
                  </a:cubicBezTo>
                  <a:cubicBezTo>
                    <a:pt x="359" y="204"/>
                    <a:pt x="373" y="176"/>
                    <a:pt x="373" y="155"/>
                  </a:cubicBezTo>
                  <a:cubicBezTo>
                    <a:pt x="373" y="81"/>
                    <a:pt x="310" y="14"/>
                    <a:pt x="240" y="3"/>
                  </a:cubicBezTo>
                  <a:cubicBezTo>
                    <a:pt x="227" y="1"/>
                    <a:pt x="214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3532;p43">
              <a:extLst>
                <a:ext uri="{FF2B5EF4-FFF2-40B4-BE49-F238E27FC236}">
                  <a16:creationId xmlns:a16="http://schemas.microsoft.com/office/drawing/2014/main" id="{EA02DA5C-E437-922C-B1D6-F5212499952C}"/>
                </a:ext>
              </a:extLst>
            </p:cNvPr>
            <p:cNvSpPr/>
            <p:nvPr/>
          </p:nvSpPr>
          <p:spPr>
            <a:xfrm>
              <a:off x="2699760" y="1091043"/>
              <a:ext cx="45548" cy="40239"/>
            </a:xfrm>
            <a:custGeom>
              <a:avLst/>
              <a:gdLst/>
              <a:ahLst/>
              <a:cxnLst/>
              <a:rect l="l" t="t" r="r" b="b"/>
              <a:pathLst>
                <a:path w="1450" h="1281" extrusionOk="0">
                  <a:moveTo>
                    <a:pt x="1350" y="1"/>
                  </a:moveTo>
                  <a:cubicBezTo>
                    <a:pt x="1329" y="1"/>
                    <a:pt x="1308" y="9"/>
                    <a:pt x="1293" y="30"/>
                  </a:cubicBezTo>
                  <a:cubicBezTo>
                    <a:pt x="959" y="476"/>
                    <a:pt x="541" y="856"/>
                    <a:pt x="63" y="1147"/>
                  </a:cubicBezTo>
                  <a:cubicBezTo>
                    <a:pt x="1" y="1189"/>
                    <a:pt x="38" y="1281"/>
                    <a:pt x="100" y="1281"/>
                  </a:cubicBezTo>
                  <a:cubicBezTo>
                    <a:pt x="112" y="1281"/>
                    <a:pt x="124" y="1277"/>
                    <a:pt x="137" y="1270"/>
                  </a:cubicBezTo>
                  <a:cubicBezTo>
                    <a:pt x="632" y="965"/>
                    <a:pt x="1065" y="567"/>
                    <a:pt x="1413" y="103"/>
                  </a:cubicBezTo>
                  <a:cubicBezTo>
                    <a:pt x="1450" y="51"/>
                    <a:pt x="1401" y="1"/>
                    <a:pt x="1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3533;p43">
              <a:extLst>
                <a:ext uri="{FF2B5EF4-FFF2-40B4-BE49-F238E27FC236}">
                  <a16:creationId xmlns:a16="http://schemas.microsoft.com/office/drawing/2014/main" id="{9FB39D8C-4CA1-5EC3-36CA-94102AE8E968}"/>
                </a:ext>
              </a:extLst>
            </p:cNvPr>
            <p:cNvSpPr/>
            <p:nvPr/>
          </p:nvSpPr>
          <p:spPr>
            <a:xfrm>
              <a:off x="2727435" y="1099210"/>
              <a:ext cx="23434" cy="10617"/>
            </a:xfrm>
            <a:custGeom>
              <a:avLst/>
              <a:gdLst/>
              <a:ahLst/>
              <a:cxnLst/>
              <a:rect l="l" t="t" r="r" b="b"/>
              <a:pathLst>
                <a:path w="746" h="338" extrusionOk="0">
                  <a:moveTo>
                    <a:pt x="668" y="1"/>
                  </a:moveTo>
                  <a:cubicBezTo>
                    <a:pt x="655" y="1"/>
                    <a:pt x="642" y="4"/>
                    <a:pt x="630" y="9"/>
                  </a:cubicBezTo>
                  <a:cubicBezTo>
                    <a:pt x="454" y="89"/>
                    <a:pt x="268" y="149"/>
                    <a:pt x="82" y="198"/>
                  </a:cubicBezTo>
                  <a:cubicBezTo>
                    <a:pt x="0" y="218"/>
                    <a:pt x="28" y="338"/>
                    <a:pt x="102" y="338"/>
                  </a:cubicBezTo>
                  <a:cubicBezTo>
                    <a:pt x="108" y="338"/>
                    <a:pt x="114" y="337"/>
                    <a:pt x="120" y="336"/>
                  </a:cubicBezTo>
                  <a:cubicBezTo>
                    <a:pt x="317" y="283"/>
                    <a:pt x="514" y="212"/>
                    <a:pt x="700" y="132"/>
                  </a:cubicBezTo>
                  <a:cubicBezTo>
                    <a:pt x="735" y="114"/>
                    <a:pt x="746" y="65"/>
                    <a:pt x="728" y="33"/>
                  </a:cubicBezTo>
                  <a:cubicBezTo>
                    <a:pt x="715" y="10"/>
                    <a:pt x="692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3534;p43">
              <a:extLst>
                <a:ext uri="{FF2B5EF4-FFF2-40B4-BE49-F238E27FC236}">
                  <a16:creationId xmlns:a16="http://schemas.microsoft.com/office/drawing/2014/main" id="{B74FB644-8A40-76EA-E6C5-24A39E04475F}"/>
                </a:ext>
              </a:extLst>
            </p:cNvPr>
            <p:cNvSpPr/>
            <p:nvPr/>
          </p:nvSpPr>
          <p:spPr>
            <a:xfrm>
              <a:off x="3083527" y="1199667"/>
              <a:ext cx="48564" cy="9644"/>
            </a:xfrm>
            <a:custGeom>
              <a:avLst/>
              <a:gdLst/>
              <a:ahLst/>
              <a:cxnLst/>
              <a:rect l="l" t="t" r="r" b="b"/>
              <a:pathLst>
                <a:path w="1546" h="307" extrusionOk="0">
                  <a:moveTo>
                    <a:pt x="107" y="0"/>
                  </a:moveTo>
                  <a:cubicBezTo>
                    <a:pt x="42" y="0"/>
                    <a:pt x="1" y="95"/>
                    <a:pt x="70" y="129"/>
                  </a:cubicBezTo>
                  <a:cubicBezTo>
                    <a:pt x="300" y="247"/>
                    <a:pt x="553" y="306"/>
                    <a:pt x="806" y="306"/>
                  </a:cubicBezTo>
                  <a:cubicBezTo>
                    <a:pt x="1034" y="306"/>
                    <a:pt x="1263" y="258"/>
                    <a:pt x="1476" y="164"/>
                  </a:cubicBezTo>
                  <a:cubicBezTo>
                    <a:pt x="1546" y="133"/>
                    <a:pt x="1502" y="37"/>
                    <a:pt x="1437" y="37"/>
                  </a:cubicBezTo>
                  <a:cubicBezTo>
                    <a:pt x="1427" y="37"/>
                    <a:pt x="1416" y="39"/>
                    <a:pt x="1406" y="44"/>
                  </a:cubicBezTo>
                  <a:cubicBezTo>
                    <a:pt x="1218" y="128"/>
                    <a:pt x="1015" y="170"/>
                    <a:pt x="811" y="170"/>
                  </a:cubicBezTo>
                  <a:cubicBezTo>
                    <a:pt x="580" y="170"/>
                    <a:pt x="348" y="116"/>
                    <a:pt x="140" y="9"/>
                  </a:cubicBezTo>
                  <a:cubicBezTo>
                    <a:pt x="129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3535;p43">
              <a:extLst>
                <a:ext uri="{FF2B5EF4-FFF2-40B4-BE49-F238E27FC236}">
                  <a16:creationId xmlns:a16="http://schemas.microsoft.com/office/drawing/2014/main" id="{BDB58C55-5026-46C5-8792-A0C5B8A6DBE0}"/>
                </a:ext>
              </a:extLst>
            </p:cNvPr>
            <p:cNvSpPr/>
            <p:nvPr/>
          </p:nvSpPr>
          <p:spPr>
            <a:xfrm>
              <a:off x="3112520" y="1204913"/>
              <a:ext cx="29182" cy="6785"/>
            </a:xfrm>
            <a:custGeom>
              <a:avLst/>
              <a:gdLst/>
              <a:ahLst/>
              <a:cxnLst/>
              <a:rect l="l" t="t" r="r" b="b"/>
              <a:pathLst>
                <a:path w="929" h="216" extrusionOk="0">
                  <a:moveTo>
                    <a:pt x="850" y="0"/>
                  </a:moveTo>
                  <a:cubicBezTo>
                    <a:pt x="843" y="0"/>
                    <a:pt x="837" y="1"/>
                    <a:pt x="831" y="4"/>
                  </a:cubicBezTo>
                  <a:cubicBezTo>
                    <a:pt x="698" y="50"/>
                    <a:pt x="560" y="75"/>
                    <a:pt x="422" y="75"/>
                  </a:cubicBezTo>
                  <a:cubicBezTo>
                    <a:pt x="321" y="75"/>
                    <a:pt x="220" y="62"/>
                    <a:pt x="121" y="35"/>
                  </a:cubicBezTo>
                  <a:cubicBezTo>
                    <a:pt x="114" y="34"/>
                    <a:pt x="108" y="33"/>
                    <a:pt x="102" y="33"/>
                  </a:cubicBezTo>
                  <a:cubicBezTo>
                    <a:pt x="28" y="33"/>
                    <a:pt x="0" y="150"/>
                    <a:pt x="82" y="172"/>
                  </a:cubicBezTo>
                  <a:cubicBezTo>
                    <a:pt x="193" y="201"/>
                    <a:pt x="307" y="215"/>
                    <a:pt x="421" y="215"/>
                  </a:cubicBezTo>
                  <a:cubicBezTo>
                    <a:pt x="573" y="215"/>
                    <a:pt x="724" y="190"/>
                    <a:pt x="869" y="137"/>
                  </a:cubicBezTo>
                  <a:cubicBezTo>
                    <a:pt x="904" y="127"/>
                    <a:pt x="929" y="92"/>
                    <a:pt x="918" y="53"/>
                  </a:cubicBezTo>
                  <a:cubicBezTo>
                    <a:pt x="910" y="24"/>
                    <a:pt x="880" y="0"/>
                    <a:pt x="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3" name="TextBox 1802">
            <a:extLst>
              <a:ext uri="{FF2B5EF4-FFF2-40B4-BE49-F238E27FC236}">
                <a16:creationId xmlns:a16="http://schemas.microsoft.com/office/drawing/2014/main" id="{E77685A6-1319-6316-2C76-DF34025A4D1E}"/>
              </a:ext>
            </a:extLst>
          </p:cNvPr>
          <p:cNvSpPr txBox="1"/>
          <p:nvPr/>
        </p:nvSpPr>
        <p:spPr>
          <a:xfrm>
            <a:off x="2546432" y="1069895"/>
            <a:ext cx="44871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sym typeface="Poppins SemiBold"/>
              </a:rPr>
              <a:t>~ Your Gateway to Diverse Opportunities</a:t>
            </a:r>
            <a:br>
              <a:rPr lang="en-IN" sz="2000" dirty="0">
                <a:solidFill>
                  <a:schemeClr val="lt2"/>
                </a:solidFill>
                <a:latin typeface="Times New Roman" panose="02020603050405020304" pitchFamily="18" charset="0"/>
                <a:sym typeface="Poppins SemiBold"/>
              </a:rPr>
            </a:br>
            <a:endParaRPr lang="en-IN" sz="2000" dirty="0">
              <a:solidFill>
                <a:schemeClr val="lt2"/>
              </a:solidFill>
              <a:latin typeface="Times New Roman" panose="02020603050405020304" pitchFamily="18" charset="0"/>
              <a:sym typeface="Inconsolata ExtraBold"/>
            </a:endParaRPr>
          </a:p>
        </p:txBody>
      </p:sp>
      <p:sp>
        <p:nvSpPr>
          <p:cNvPr id="1804" name="TextBox 1803">
            <a:extLst>
              <a:ext uri="{FF2B5EF4-FFF2-40B4-BE49-F238E27FC236}">
                <a16:creationId xmlns:a16="http://schemas.microsoft.com/office/drawing/2014/main" id="{B64020F8-905B-4F57-A554-00E706FD3B53}"/>
              </a:ext>
            </a:extLst>
          </p:cNvPr>
          <p:cNvSpPr txBox="1"/>
          <p:nvPr/>
        </p:nvSpPr>
        <p:spPr>
          <a:xfrm>
            <a:off x="3773547" y="1642939"/>
            <a:ext cx="310052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Sainithin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Damaragidda</a:t>
            </a:r>
            <a:endParaRPr lang="en-US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Pavan Kalyan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Kudidala</a:t>
            </a:r>
            <a:endParaRPr lang="en-US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Uday Kalyan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Nuthalapati</a:t>
            </a:r>
            <a:endParaRPr lang="en-US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Vishal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Miyapuram</a:t>
            </a:r>
            <a:endParaRPr lang="en-US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Abhishek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Kotrike</a:t>
            </a:r>
            <a:endParaRPr lang="en-US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Sai Venkata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Nithyananda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 Reddy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Gajjala</a:t>
            </a:r>
            <a:endParaRPr lang="en-US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</a:endParaRPr>
          </a:p>
          <a:p>
            <a:pPr marL="0" lvl="0" indent="0" algn="l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Shravani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Kasula</a:t>
            </a:r>
            <a:endParaRPr lang="en-US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</a:endParaRPr>
          </a:p>
          <a:p>
            <a:pPr marL="0" lvl="0" indent="0" algn="l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Keerthi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Lekkala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 Dilli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0" dirty="0">
              <a:solidFill>
                <a:schemeClr val="bg1">
                  <a:lumMod val="10000"/>
                </a:schemeClr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endParaRPr lang="en-IN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9" grpId="0"/>
      <p:bldP spid="1803" grpId="0"/>
      <p:bldP spid="180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p38"/>
          <p:cNvSpPr txBox="1">
            <a:spLocks noGrp="1"/>
          </p:cNvSpPr>
          <p:nvPr>
            <p:ph type="title"/>
          </p:nvPr>
        </p:nvSpPr>
        <p:spPr>
          <a:xfrm>
            <a:off x="343717" y="115694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err="1">
                <a:solidFill>
                  <a:schemeClr val="tx2">
                    <a:lumMod val="75000"/>
                  </a:schemeClr>
                </a:solidFill>
              </a:rPr>
              <a:t>Functi</a:t>
            </a:r>
            <a:r>
              <a:rPr lang="en-IN" sz="2800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" sz="2800" dirty="0" err="1">
                <a:solidFill>
                  <a:schemeClr val="tx2">
                    <a:lumMod val="75000"/>
                  </a:schemeClr>
                </a:solidFill>
              </a:rPr>
              <a:t>nalities</a:t>
            </a:r>
            <a:r>
              <a:rPr lang="en" sz="2800" dirty="0">
                <a:solidFill>
                  <a:schemeClr val="tx2">
                    <a:lumMod val="75000"/>
                  </a:schemeClr>
                </a:solidFill>
              </a:rPr>
              <a:t> / Core Requirements</a:t>
            </a:r>
            <a:endParaRPr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66" name="Google Shape;2966;p38"/>
          <p:cNvSpPr txBox="1">
            <a:spLocks noGrp="1"/>
          </p:cNvSpPr>
          <p:nvPr>
            <p:ph type="subTitle" idx="1"/>
          </p:nvPr>
        </p:nvSpPr>
        <p:spPr>
          <a:xfrm>
            <a:off x="1489278" y="1113399"/>
            <a:ext cx="2338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 Authentication and Management</a:t>
            </a:r>
            <a:endParaRPr dirty="0"/>
          </a:p>
        </p:txBody>
      </p:sp>
      <p:sp>
        <p:nvSpPr>
          <p:cNvPr id="2967" name="Google Shape;2967;p38"/>
          <p:cNvSpPr txBox="1">
            <a:spLocks noGrp="1"/>
          </p:cNvSpPr>
          <p:nvPr>
            <p:ph type="subTitle" idx="2"/>
          </p:nvPr>
        </p:nvSpPr>
        <p:spPr>
          <a:xfrm>
            <a:off x="1441026" y="2040674"/>
            <a:ext cx="2338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Browse Job Listings</a:t>
            </a:r>
            <a:endParaRPr dirty="0"/>
          </a:p>
        </p:txBody>
      </p:sp>
      <p:sp>
        <p:nvSpPr>
          <p:cNvPr id="2968" name="Google Shape;2968;p38"/>
          <p:cNvSpPr txBox="1">
            <a:spLocks noGrp="1"/>
          </p:cNvSpPr>
          <p:nvPr>
            <p:ph type="subTitle" idx="3"/>
          </p:nvPr>
        </p:nvSpPr>
        <p:spPr>
          <a:xfrm>
            <a:off x="1489278" y="3225548"/>
            <a:ext cx="2338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Search for Jobs by Keywords</a:t>
            </a:r>
            <a:endParaRPr dirty="0"/>
          </a:p>
        </p:txBody>
      </p:sp>
      <p:sp>
        <p:nvSpPr>
          <p:cNvPr id="2969" name="Google Shape;2969;p38"/>
          <p:cNvSpPr txBox="1">
            <a:spLocks noGrp="1"/>
          </p:cNvSpPr>
          <p:nvPr>
            <p:ph type="subTitle" idx="4"/>
          </p:nvPr>
        </p:nvSpPr>
        <p:spPr>
          <a:xfrm>
            <a:off x="4963662" y="994027"/>
            <a:ext cx="23349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Upload Resume/CV</a:t>
            </a:r>
            <a:endParaRPr dirty="0"/>
          </a:p>
        </p:txBody>
      </p:sp>
      <p:sp>
        <p:nvSpPr>
          <p:cNvPr id="2970" name="Google Shape;2970;p38"/>
          <p:cNvSpPr txBox="1">
            <a:spLocks noGrp="1"/>
          </p:cNvSpPr>
          <p:nvPr>
            <p:ph type="subTitle" idx="5"/>
          </p:nvPr>
        </p:nvSpPr>
        <p:spPr>
          <a:xfrm>
            <a:off x="4346620" y="2051779"/>
            <a:ext cx="2951942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Job Application Submission</a:t>
            </a:r>
            <a:endParaRPr dirty="0"/>
          </a:p>
        </p:txBody>
      </p:sp>
      <p:sp>
        <p:nvSpPr>
          <p:cNvPr id="2971" name="Google Shape;2971;p38"/>
          <p:cNvSpPr txBox="1">
            <a:spLocks noGrp="1"/>
          </p:cNvSpPr>
          <p:nvPr>
            <p:ph type="subTitle" idx="6"/>
          </p:nvPr>
        </p:nvSpPr>
        <p:spPr>
          <a:xfrm>
            <a:off x="4955780" y="2996128"/>
            <a:ext cx="23349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Job Hub FAQs</a:t>
            </a:r>
            <a:endParaRPr dirty="0"/>
          </a:p>
        </p:txBody>
      </p:sp>
      <p:sp>
        <p:nvSpPr>
          <p:cNvPr id="2977" name="Google Shape;2977;p38"/>
          <p:cNvSpPr txBox="1">
            <a:spLocks noGrp="1"/>
          </p:cNvSpPr>
          <p:nvPr>
            <p:ph type="subTitle" idx="15"/>
          </p:nvPr>
        </p:nvSpPr>
        <p:spPr>
          <a:xfrm>
            <a:off x="5034016" y="3875293"/>
            <a:ext cx="233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2400"/>
            </a:pPr>
            <a:r>
              <a:rPr lang="en-IN" sz="1800" b="1" dirty="0">
                <a:solidFill>
                  <a:schemeClr val="lt2"/>
                </a:solidFill>
                <a:latin typeface="Times New Roman" panose="02020603050405020304" pitchFamily="18" charset="0"/>
              </a:rPr>
              <a:t>Review and Edit Page</a:t>
            </a:r>
            <a:endParaRPr sz="1800" b="1" dirty="0">
              <a:solidFill>
                <a:schemeClr val="l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8" name="Google Shape;2978;p38"/>
          <p:cNvSpPr/>
          <p:nvPr/>
        </p:nvSpPr>
        <p:spPr>
          <a:xfrm>
            <a:off x="482759" y="814775"/>
            <a:ext cx="967957" cy="784757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38"/>
          <p:cNvSpPr/>
          <p:nvPr/>
        </p:nvSpPr>
        <p:spPr>
          <a:xfrm>
            <a:off x="473069" y="1861249"/>
            <a:ext cx="967957" cy="784757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38"/>
          <p:cNvSpPr/>
          <p:nvPr/>
        </p:nvSpPr>
        <p:spPr>
          <a:xfrm>
            <a:off x="439636" y="2942171"/>
            <a:ext cx="967957" cy="784757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6" name="Google Shape;3056;p38"/>
          <p:cNvSpPr/>
          <p:nvPr/>
        </p:nvSpPr>
        <p:spPr>
          <a:xfrm>
            <a:off x="7365016" y="753444"/>
            <a:ext cx="967957" cy="784757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7" name="Google Shape;3057;p38"/>
          <p:cNvSpPr/>
          <p:nvPr/>
        </p:nvSpPr>
        <p:spPr>
          <a:xfrm>
            <a:off x="7374023" y="1773423"/>
            <a:ext cx="967957" cy="784757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8" name="Google Shape;3058;p38"/>
          <p:cNvSpPr/>
          <p:nvPr/>
        </p:nvSpPr>
        <p:spPr>
          <a:xfrm>
            <a:off x="7406857" y="2768257"/>
            <a:ext cx="967957" cy="784757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9" name="Google Shape;3059;p38"/>
          <p:cNvGrpSpPr/>
          <p:nvPr/>
        </p:nvGrpSpPr>
        <p:grpSpPr>
          <a:xfrm>
            <a:off x="7702241" y="2950850"/>
            <a:ext cx="308815" cy="368580"/>
            <a:chOff x="5540190" y="2216564"/>
            <a:chExt cx="289640" cy="345695"/>
          </a:xfrm>
        </p:grpSpPr>
        <p:sp>
          <p:nvSpPr>
            <p:cNvPr id="3060" name="Google Shape;3060;p38"/>
            <p:cNvSpPr/>
            <p:nvPr/>
          </p:nvSpPr>
          <p:spPr>
            <a:xfrm>
              <a:off x="5657451" y="2483595"/>
              <a:ext cx="55307" cy="52451"/>
            </a:xfrm>
            <a:custGeom>
              <a:avLst/>
              <a:gdLst/>
              <a:ahLst/>
              <a:cxnLst/>
              <a:rect l="l" t="t" r="r" b="b"/>
              <a:pathLst>
                <a:path w="2072" h="1965" extrusionOk="0">
                  <a:moveTo>
                    <a:pt x="0" y="1"/>
                  </a:moveTo>
                  <a:lnTo>
                    <a:pt x="0" y="1964"/>
                  </a:lnTo>
                  <a:lnTo>
                    <a:pt x="2071" y="1964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8"/>
            <p:cNvSpPr/>
            <p:nvPr/>
          </p:nvSpPr>
          <p:spPr>
            <a:xfrm>
              <a:off x="5540190" y="2451671"/>
              <a:ext cx="289640" cy="32725"/>
            </a:xfrm>
            <a:custGeom>
              <a:avLst/>
              <a:gdLst/>
              <a:ahLst/>
              <a:cxnLst/>
              <a:rect l="l" t="t" r="r" b="b"/>
              <a:pathLst>
                <a:path w="10851" h="1226" extrusionOk="0">
                  <a:moveTo>
                    <a:pt x="0" y="0"/>
                  </a:moveTo>
                  <a:lnTo>
                    <a:pt x="0" y="846"/>
                  </a:lnTo>
                  <a:lnTo>
                    <a:pt x="8" y="846"/>
                  </a:lnTo>
                  <a:cubicBezTo>
                    <a:pt x="8" y="1053"/>
                    <a:pt x="172" y="1225"/>
                    <a:pt x="380" y="1225"/>
                  </a:cubicBezTo>
                  <a:lnTo>
                    <a:pt x="10470" y="1225"/>
                  </a:lnTo>
                  <a:cubicBezTo>
                    <a:pt x="10685" y="1225"/>
                    <a:pt x="10850" y="1053"/>
                    <a:pt x="10850" y="846"/>
                  </a:cubicBezTo>
                  <a:lnTo>
                    <a:pt x="108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8"/>
            <p:cNvSpPr/>
            <p:nvPr/>
          </p:nvSpPr>
          <p:spPr>
            <a:xfrm>
              <a:off x="5540190" y="2295386"/>
              <a:ext cx="289640" cy="156311"/>
            </a:xfrm>
            <a:custGeom>
              <a:avLst/>
              <a:gdLst/>
              <a:ahLst/>
              <a:cxnLst/>
              <a:rect l="l" t="t" r="r" b="b"/>
              <a:pathLst>
                <a:path w="10851" h="5856" extrusionOk="0">
                  <a:moveTo>
                    <a:pt x="488" y="0"/>
                  </a:moveTo>
                  <a:cubicBezTo>
                    <a:pt x="223" y="0"/>
                    <a:pt x="0" y="215"/>
                    <a:pt x="0" y="480"/>
                  </a:cubicBezTo>
                  <a:lnTo>
                    <a:pt x="0" y="5855"/>
                  </a:lnTo>
                  <a:lnTo>
                    <a:pt x="10850" y="5855"/>
                  </a:lnTo>
                  <a:lnTo>
                    <a:pt x="10850" y="480"/>
                  </a:lnTo>
                  <a:cubicBezTo>
                    <a:pt x="10850" y="215"/>
                    <a:pt x="10635" y="0"/>
                    <a:pt x="10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8"/>
            <p:cNvSpPr/>
            <p:nvPr/>
          </p:nvSpPr>
          <p:spPr>
            <a:xfrm>
              <a:off x="5603505" y="2535245"/>
              <a:ext cx="163198" cy="27013"/>
            </a:xfrm>
            <a:custGeom>
              <a:avLst/>
              <a:gdLst/>
              <a:ahLst/>
              <a:cxnLst/>
              <a:rect l="l" t="t" r="r" b="b"/>
              <a:pathLst>
                <a:path w="6114" h="1012" extrusionOk="0">
                  <a:moveTo>
                    <a:pt x="438" y="1"/>
                  </a:moveTo>
                  <a:cubicBezTo>
                    <a:pt x="194" y="1"/>
                    <a:pt x="0" y="194"/>
                    <a:pt x="0" y="438"/>
                  </a:cubicBezTo>
                  <a:lnTo>
                    <a:pt x="0" y="868"/>
                  </a:lnTo>
                  <a:cubicBezTo>
                    <a:pt x="0" y="947"/>
                    <a:pt x="65" y="1011"/>
                    <a:pt x="144" y="1011"/>
                  </a:cubicBezTo>
                  <a:lnTo>
                    <a:pt x="5970" y="1011"/>
                  </a:lnTo>
                  <a:cubicBezTo>
                    <a:pt x="6049" y="1011"/>
                    <a:pt x="6113" y="947"/>
                    <a:pt x="6113" y="868"/>
                  </a:cubicBezTo>
                  <a:lnTo>
                    <a:pt x="6113" y="438"/>
                  </a:lnTo>
                  <a:cubicBezTo>
                    <a:pt x="6113" y="194"/>
                    <a:pt x="5920" y="1"/>
                    <a:pt x="56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8"/>
            <p:cNvSpPr/>
            <p:nvPr/>
          </p:nvSpPr>
          <p:spPr>
            <a:xfrm>
              <a:off x="5550334" y="2305503"/>
              <a:ext cx="269354" cy="136052"/>
            </a:xfrm>
            <a:custGeom>
              <a:avLst/>
              <a:gdLst/>
              <a:ahLst/>
              <a:cxnLst/>
              <a:rect l="l" t="t" r="r" b="b"/>
              <a:pathLst>
                <a:path w="10091" h="5097" extrusionOk="0">
                  <a:moveTo>
                    <a:pt x="108" y="1"/>
                  </a:moveTo>
                  <a:cubicBezTo>
                    <a:pt x="50" y="1"/>
                    <a:pt x="0" y="51"/>
                    <a:pt x="0" y="101"/>
                  </a:cubicBezTo>
                  <a:lnTo>
                    <a:pt x="0" y="739"/>
                  </a:lnTo>
                  <a:lnTo>
                    <a:pt x="29" y="768"/>
                  </a:lnTo>
                  <a:lnTo>
                    <a:pt x="4092" y="768"/>
                  </a:lnTo>
                  <a:cubicBezTo>
                    <a:pt x="4157" y="768"/>
                    <a:pt x="4207" y="818"/>
                    <a:pt x="4207" y="882"/>
                  </a:cubicBezTo>
                  <a:lnTo>
                    <a:pt x="4207" y="5068"/>
                  </a:lnTo>
                  <a:lnTo>
                    <a:pt x="4236" y="5096"/>
                  </a:lnTo>
                  <a:lnTo>
                    <a:pt x="10090" y="5096"/>
                  </a:lnTo>
                  <a:lnTo>
                    <a:pt x="10090" y="101"/>
                  </a:lnTo>
                  <a:cubicBezTo>
                    <a:pt x="10090" y="51"/>
                    <a:pt x="10047" y="1"/>
                    <a:pt x="9990" y="1"/>
                  </a:cubicBezTo>
                  <a:close/>
                </a:path>
              </a:pathLst>
            </a:custGeom>
            <a:solidFill>
              <a:srgbClr val="D8EC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8"/>
            <p:cNvSpPr/>
            <p:nvPr/>
          </p:nvSpPr>
          <p:spPr>
            <a:xfrm>
              <a:off x="5775672" y="2259031"/>
              <a:ext cx="27760" cy="46125"/>
            </a:xfrm>
            <a:custGeom>
              <a:avLst/>
              <a:gdLst/>
              <a:ahLst/>
              <a:cxnLst/>
              <a:rect l="l" t="t" r="r" b="b"/>
              <a:pathLst>
                <a:path w="1040" h="1728" extrusionOk="0">
                  <a:moveTo>
                    <a:pt x="0" y="1"/>
                  </a:moveTo>
                  <a:lnTo>
                    <a:pt x="0" y="1728"/>
                  </a:lnTo>
                  <a:lnTo>
                    <a:pt x="1003" y="882"/>
                  </a:lnTo>
                  <a:lnTo>
                    <a:pt x="1039" y="817"/>
                  </a:lnTo>
                  <a:cubicBezTo>
                    <a:pt x="1025" y="803"/>
                    <a:pt x="1018" y="782"/>
                    <a:pt x="996" y="76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EE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8"/>
            <p:cNvSpPr/>
            <p:nvPr/>
          </p:nvSpPr>
          <p:spPr>
            <a:xfrm>
              <a:off x="5638125" y="2259031"/>
              <a:ext cx="27573" cy="46125"/>
            </a:xfrm>
            <a:custGeom>
              <a:avLst/>
              <a:gdLst/>
              <a:ahLst/>
              <a:cxnLst/>
              <a:rect l="l" t="t" r="r" b="b"/>
              <a:pathLst>
                <a:path w="1033" h="1728" extrusionOk="0">
                  <a:moveTo>
                    <a:pt x="1033" y="1"/>
                  </a:moveTo>
                  <a:lnTo>
                    <a:pt x="36" y="767"/>
                  </a:lnTo>
                  <a:cubicBezTo>
                    <a:pt x="22" y="782"/>
                    <a:pt x="8" y="803"/>
                    <a:pt x="1" y="817"/>
                  </a:cubicBezTo>
                  <a:lnTo>
                    <a:pt x="44" y="889"/>
                  </a:lnTo>
                  <a:lnTo>
                    <a:pt x="1033" y="1728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8"/>
            <p:cNvSpPr/>
            <p:nvPr/>
          </p:nvSpPr>
          <p:spPr>
            <a:xfrm>
              <a:off x="5803405" y="2395991"/>
              <a:ext cx="214" cy="1361"/>
            </a:xfrm>
            <a:custGeom>
              <a:avLst/>
              <a:gdLst/>
              <a:ahLst/>
              <a:cxnLst/>
              <a:rect l="l" t="t" r="r" b="b"/>
              <a:pathLst>
                <a:path w="8" h="51" extrusionOk="0">
                  <a:moveTo>
                    <a:pt x="7" y="1"/>
                  </a:moveTo>
                  <a:cubicBezTo>
                    <a:pt x="7" y="15"/>
                    <a:pt x="7" y="36"/>
                    <a:pt x="0" y="51"/>
                  </a:cubicBezTo>
                  <a:cubicBezTo>
                    <a:pt x="7" y="36"/>
                    <a:pt x="7" y="15"/>
                    <a:pt x="7" y="1"/>
                  </a:cubicBezTo>
                  <a:close/>
                </a:path>
              </a:pathLst>
            </a:custGeom>
            <a:solidFill>
              <a:srgbClr val="FEE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8"/>
            <p:cNvSpPr/>
            <p:nvPr/>
          </p:nvSpPr>
          <p:spPr>
            <a:xfrm>
              <a:off x="5665111" y="2216564"/>
              <a:ext cx="111148" cy="133943"/>
            </a:xfrm>
            <a:custGeom>
              <a:avLst/>
              <a:gdLst/>
              <a:ahLst/>
              <a:cxnLst/>
              <a:rect l="l" t="t" r="r" b="b"/>
              <a:pathLst>
                <a:path w="4164" h="5018" extrusionOk="0">
                  <a:moveTo>
                    <a:pt x="129" y="1"/>
                  </a:moveTo>
                  <a:cubicBezTo>
                    <a:pt x="57" y="1"/>
                    <a:pt x="0" y="58"/>
                    <a:pt x="0" y="130"/>
                  </a:cubicBezTo>
                  <a:lnTo>
                    <a:pt x="0" y="3297"/>
                  </a:lnTo>
                  <a:lnTo>
                    <a:pt x="1985" y="4981"/>
                  </a:lnTo>
                  <a:cubicBezTo>
                    <a:pt x="2007" y="5003"/>
                    <a:pt x="2050" y="5017"/>
                    <a:pt x="2085" y="5017"/>
                  </a:cubicBezTo>
                  <a:cubicBezTo>
                    <a:pt x="2121" y="5017"/>
                    <a:pt x="2157" y="5003"/>
                    <a:pt x="2186" y="4981"/>
                  </a:cubicBezTo>
                  <a:lnTo>
                    <a:pt x="4164" y="3297"/>
                  </a:lnTo>
                  <a:lnTo>
                    <a:pt x="4164" y="130"/>
                  </a:lnTo>
                  <a:cubicBezTo>
                    <a:pt x="4164" y="58"/>
                    <a:pt x="4106" y="1"/>
                    <a:pt x="40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8"/>
            <p:cNvSpPr/>
            <p:nvPr/>
          </p:nvSpPr>
          <p:spPr>
            <a:xfrm>
              <a:off x="5637751" y="2280839"/>
              <a:ext cx="165867" cy="118621"/>
            </a:xfrm>
            <a:custGeom>
              <a:avLst/>
              <a:gdLst/>
              <a:ahLst/>
              <a:cxnLst/>
              <a:rect l="l" t="t" r="r" b="b"/>
              <a:pathLst>
                <a:path w="6214" h="4444" extrusionOk="0">
                  <a:moveTo>
                    <a:pt x="15" y="0"/>
                  </a:moveTo>
                  <a:cubicBezTo>
                    <a:pt x="7" y="22"/>
                    <a:pt x="0" y="36"/>
                    <a:pt x="0" y="58"/>
                  </a:cubicBezTo>
                  <a:lnTo>
                    <a:pt x="0" y="1692"/>
                  </a:lnTo>
                  <a:lnTo>
                    <a:pt x="817" y="1692"/>
                  </a:lnTo>
                  <a:cubicBezTo>
                    <a:pt x="882" y="1692"/>
                    <a:pt x="939" y="1742"/>
                    <a:pt x="939" y="1806"/>
                  </a:cubicBezTo>
                  <a:lnTo>
                    <a:pt x="939" y="4444"/>
                  </a:lnTo>
                  <a:lnTo>
                    <a:pt x="6084" y="4444"/>
                  </a:lnTo>
                  <a:cubicBezTo>
                    <a:pt x="6156" y="4444"/>
                    <a:pt x="6213" y="4386"/>
                    <a:pt x="6213" y="4315"/>
                  </a:cubicBezTo>
                  <a:lnTo>
                    <a:pt x="6213" y="58"/>
                  </a:lnTo>
                  <a:cubicBezTo>
                    <a:pt x="6213" y="36"/>
                    <a:pt x="6206" y="22"/>
                    <a:pt x="6199" y="0"/>
                  </a:cubicBezTo>
                  <a:lnTo>
                    <a:pt x="3189" y="2552"/>
                  </a:lnTo>
                  <a:cubicBezTo>
                    <a:pt x="3168" y="2573"/>
                    <a:pt x="3139" y="2584"/>
                    <a:pt x="3110" y="2584"/>
                  </a:cubicBezTo>
                  <a:cubicBezTo>
                    <a:pt x="3080" y="2584"/>
                    <a:pt x="3050" y="2573"/>
                    <a:pt x="3024" y="2552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8"/>
            <p:cNvSpPr/>
            <p:nvPr/>
          </p:nvSpPr>
          <p:spPr>
            <a:xfrm>
              <a:off x="5662816" y="2342819"/>
              <a:ext cx="139655" cy="56641"/>
            </a:xfrm>
            <a:custGeom>
              <a:avLst/>
              <a:gdLst/>
              <a:ahLst/>
              <a:cxnLst/>
              <a:rect l="l" t="t" r="r" b="b"/>
              <a:pathLst>
                <a:path w="5232" h="2122" extrusionOk="0">
                  <a:moveTo>
                    <a:pt x="1813" y="0"/>
                  </a:moveTo>
                  <a:lnTo>
                    <a:pt x="0" y="1398"/>
                  </a:lnTo>
                  <a:lnTo>
                    <a:pt x="0" y="2122"/>
                  </a:lnTo>
                  <a:lnTo>
                    <a:pt x="5145" y="2122"/>
                  </a:lnTo>
                  <a:cubicBezTo>
                    <a:pt x="5181" y="2122"/>
                    <a:pt x="5210" y="2107"/>
                    <a:pt x="5231" y="2086"/>
                  </a:cubicBezTo>
                  <a:lnTo>
                    <a:pt x="2530" y="0"/>
                  </a:lnTo>
                  <a:lnTo>
                    <a:pt x="2257" y="237"/>
                  </a:lnTo>
                  <a:cubicBezTo>
                    <a:pt x="2232" y="255"/>
                    <a:pt x="2202" y="264"/>
                    <a:pt x="2171" y="264"/>
                  </a:cubicBezTo>
                  <a:cubicBezTo>
                    <a:pt x="2141" y="264"/>
                    <a:pt x="2111" y="255"/>
                    <a:pt x="2085" y="237"/>
                  </a:cubicBezTo>
                  <a:lnTo>
                    <a:pt x="18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8"/>
            <p:cNvSpPr/>
            <p:nvPr/>
          </p:nvSpPr>
          <p:spPr>
            <a:xfrm>
              <a:off x="5682702" y="2236449"/>
              <a:ext cx="76154" cy="76180"/>
            </a:xfrm>
            <a:custGeom>
              <a:avLst/>
              <a:gdLst/>
              <a:ahLst/>
              <a:cxnLst/>
              <a:rect l="l" t="t" r="r" b="b"/>
              <a:pathLst>
                <a:path w="2853" h="2854" extrusionOk="0">
                  <a:moveTo>
                    <a:pt x="1455" y="1198"/>
                  </a:moveTo>
                  <a:cubicBezTo>
                    <a:pt x="1498" y="1198"/>
                    <a:pt x="1534" y="1241"/>
                    <a:pt x="1534" y="1284"/>
                  </a:cubicBezTo>
                  <a:lnTo>
                    <a:pt x="1534" y="1592"/>
                  </a:lnTo>
                  <a:lnTo>
                    <a:pt x="1340" y="1592"/>
                  </a:lnTo>
                  <a:cubicBezTo>
                    <a:pt x="1233" y="1592"/>
                    <a:pt x="1147" y="1506"/>
                    <a:pt x="1147" y="1398"/>
                  </a:cubicBezTo>
                  <a:cubicBezTo>
                    <a:pt x="1147" y="1291"/>
                    <a:pt x="1233" y="1198"/>
                    <a:pt x="1340" y="1198"/>
                  </a:cubicBezTo>
                  <a:close/>
                  <a:moveTo>
                    <a:pt x="1426" y="1"/>
                  </a:moveTo>
                  <a:cubicBezTo>
                    <a:pt x="638" y="1"/>
                    <a:pt x="0" y="639"/>
                    <a:pt x="0" y="1427"/>
                  </a:cubicBezTo>
                  <a:cubicBezTo>
                    <a:pt x="0" y="2208"/>
                    <a:pt x="638" y="2853"/>
                    <a:pt x="1426" y="2853"/>
                  </a:cubicBezTo>
                  <a:lnTo>
                    <a:pt x="2294" y="2853"/>
                  </a:lnTo>
                  <a:cubicBezTo>
                    <a:pt x="2401" y="2853"/>
                    <a:pt x="2480" y="2767"/>
                    <a:pt x="2480" y="2660"/>
                  </a:cubicBezTo>
                  <a:cubicBezTo>
                    <a:pt x="2480" y="2552"/>
                    <a:pt x="2401" y="2473"/>
                    <a:pt x="2294" y="2473"/>
                  </a:cubicBezTo>
                  <a:lnTo>
                    <a:pt x="1426" y="2473"/>
                  </a:lnTo>
                  <a:cubicBezTo>
                    <a:pt x="846" y="2473"/>
                    <a:pt x="373" y="2000"/>
                    <a:pt x="373" y="1420"/>
                  </a:cubicBezTo>
                  <a:cubicBezTo>
                    <a:pt x="373" y="847"/>
                    <a:pt x="846" y="374"/>
                    <a:pt x="1426" y="374"/>
                  </a:cubicBezTo>
                  <a:lnTo>
                    <a:pt x="1534" y="374"/>
                  </a:lnTo>
                  <a:cubicBezTo>
                    <a:pt x="2050" y="374"/>
                    <a:pt x="2473" y="796"/>
                    <a:pt x="2473" y="1312"/>
                  </a:cubicBezTo>
                  <a:cubicBezTo>
                    <a:pt x="2473" y="1463"/>
                    <a:pt x="2344" y="1592"/>
                    <a:pt x="2193" y="1592"/>
                  </a:cubicBezTo>
                  <a:lnTo>
                    <a:pt x="2093" y="1592"/>
                  </a:lnTo>
                  <a:cubicBezTo>
                    <a:pt x="1993" y="1592"/>
                    <a:pt x="1914" y="1513"/>
                    <a:pt x="1914" y="1413"/>
                  </a:cubicBezTo>
                  <a:lnTo>
                    <a:pt x="1914" y="1011"/>
                  </a:lnTo>
                  <a:cubicBezTo>
                    <a:pt x="1914" y="904"/>
                    <a:pt x="1835" y="825"/>
                    <a:pt x="1727" y="825"/>
                  </a:cubicBezTo>
                  <a:cubicBezTo>
                    <a:pt x="1684" y="825"/>
                    <a:pt x="1649" y="832"/>
                    <a:pt x="1620" y="854"/>
                  </a:cubicBezTo>
                  <a:cubicBezTo>
                    <a:pt x="1570" y="832"/>
                    <a:pt x="1512" y="825"/>
                    <a:pt x="1455" y="825"/>
                  </a:cubicBezTo>
                  <a:lnTo>
                    <a:pt x="1340" y="825"/>
                  </a:lnTo>
                  <a:cubicBezTo>
                    <a:pt x="1025" y="825"/>
                    <a:pt x="767" y="1083"/>
                    <a:pt x="767" y="1398"/>
                  </a:cubicBezTo>
                  <a:cubicBezTo>
                    <a:pt x="767" y="1714"/>
                    <a:pt x="1025" y="1972"/>
                    <a:pt x="1340" y="1972"/>
                  </a:cubicBezTo>
                  <a:lnTo>
                    <a:pt x="1541" y="1972"/>
                  </a:lnTo>
                  <a:cubicBezTo>
                    <a:pt x="1634" y="1972"/>
                    <a:pt x="1720" y="1936"/>
                    <a:pt x="1785" y="1878"/>
                  </a:cubicBezTo>
                  <a:cubicBezTo>
                    <a:pt x="1878" y="1936"/>
                    <a:pt x="1978" y="1972"/>
                    <a:pt x="2093" y="1972"/>
                  </a:cubicBezTo>
                  <a:lnTo>
                    <a:pt x="2193" y="1972"/>
                  </a:lnTo>
                  <a:cubicBezTo>
                    <a:pt x="2552" y="1972"/>
                    <a:pt x="2853" y="1678"/>
                    <a:pt x="2853" y="1312"/>
                  </a:cubicBezTo>
                  <a:cubicBezTo>
                    <a:pt x="2853" y="589"/>
                    <a:pt x="2258" y="1"/>
                    <a:pt x="1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8"/>
            <p:cNvSpPr/>
            <p:nvPr/>
          </p:nvSpPr>
          <p:spPr>
            <a:xfrm>
              <a:off x="5684623" y="2417985"/>
              <a:ext cx="72310" cy="10170"/>
            </a:xfrm>
            <a:custGeom>
              <a:avLst/>
              <a:gdLst/>
              <a:ahLst/>
              <a:cxnLst/>
              <a:rect l="l" t="t" r="r" b="b"/>
              <a:pathLst>
                <a:path w="2709" h="381" extrusionOk="0">
                  <a:moveTo>
                    <a:pt x="186" y="1"/>
                  </a:moveTo>
                  <a:cubicBezTo>
                    <a:pt x="79" y="1"/>
                    <a:pt x="0" y="87"/>
                    <a:pt x="0" y="194"/>
                  </a:cubicBezTo>
                  <a:cubicBezTo>
                    <a:pt x="0" y="295"/>
                    <a:pt x="79" y="381"/>
                    <a:pt x="186" y="381"/>
                  </a:cubicBezTo>
                  <a:lnTo>
                    <a:pt x="2515" y="381"/>
                  </a:lnTo>
                  <a:cubicBezTo>
                    <a:pt x="2623" y="381"/>
                    <a:pt x="2709" y="295"/>
                    <a:pt x="2709" y="194"/>
                  </a:cubicBezTo>
                  <a:cubicBezTo>
                    <a:pt x="2709" y="87"/>
                    <a:pt x="2623" y="1"/>
                    <a:pt x="2515" y="1"/>
                  </a:cubicBezTo>
                  <a:close/>
                </a:path>
              </a:pathLst>
            </a:custGeom>
            <a:solidFill>
              <a:srgbClr val="09A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8"/>
            <p:cNvSpPr/>
            <p:nvPr/>
          </p:nvSpPr>
          <p:spPr>
            <a:xfrm>
              <a:off x="5550334" y="2325229"/>
              <a:ext cx="113069" cy="116326"/>
            </a:xfrm>
            <a:custGeom>
              <a:avLst/>
              <a:gdLst/>
              <a:ahLst/>
              <a:cxnLst/>
              <a:rect l="l" t="t" r="r" b="b"/>
              <a:pathLst>
                <a:path w="4236" h="4358" extrusionOk="0">
                  <a:moveTo>
                    <a:pt x="0" y="0"/>
                  </a:moveTo>
                  <a:lnTo>
                    <a:pt x="0" y="4357"/>
                  </a:lnTo>
                  <a:lnTo>
                    <a:pt x="4236" y="4357"/>
                  </a:lnTo>
                  <a:lnTo>
                    <a:pt x="4236" y="143"/>
                  </a:lnTo>
                  <a:cubicBezTo>
                    <a:pt x="4236" y="65"/>
                    <a:pt x="4171" y="0"/>
                    <a:pt x="4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8"/>
            <p:cNvSpPr/>
            <p:nvPr/>
          </p:nvSpPr>
          <p:spPr>
            <a:xfrm>
              <a:off x="5564481" y="2369031"/>
              <a:ext cx="79784" cy="10143"/>
            </a:xfrm>
            <a:custGeom>
              <a:avLst/>
              <a:gdLst/>
              <a:ahLst/>
              <a:cxnLst/>
              <a:rect l="l" t="t" r="r" b="b"/>
              <a:pathLst>
                <a:path w="2989" h="380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795" y="380"/>
                  </a:lnTo>
                  <a:cubicBezTo>
                    <a:pt x="2903" y="380"/>
                    <a:pt x="2989" y="294"/>
                    <a:pt x="2989" y="194"/>
                  </a:cubicBezTo>
                  <a:cubicBezTo>
                    <a:pt x="2989" y="86"/>
                    <a:pt x="2903" y="0"/>
                    <a:pt x="2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8"/>
            <p:cNvSpPr/>
            <p:nvPr/>
          </p:nvSpPr>
          <p:spPr>
            <a:xfrm>
              <a:off x="5564481" y="2390839"/>
              <a:ext cx="79784" cy="10143"/>
            </a:xfrm>
            <a:custGeom>
              <a:avLst/>
              <a:gdLst/>
              <a:ahLst/>
              <a:cxnLst/>
              <a:rect l="l" t="t" r="r" b="b"/>
              <a:pathLst>
                <a:path w="2989" h="380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795" y="380"/>
                  </a:lnTo>
                  <a:cubicBezTo>
                    <a:pt x="2903" y="380"/>
                    <a:pt x="2989" y="294"/>
                    <a:pt x="2989" y="194"/>
                  </a:cubicBezTo>
                  <a:cubicBezTo>
                    <a:pt x="2989" y="86"/>
                    <a:pt x="2903" y="0"/>
                    <a:pt x="2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8"/>
            <p:cNvSpPr/>
            <p:nvPr/>
          </p:nvSpPr>
          <p:spPr>
            <a:xfrm>
              <a:off x="5564481" y="2412647"/>
              <a:ext cx="79784" cy="10143"/>
            </a:xfrm>
            <a:custGeom>
              <a:avLst/>
              <a:gdLst/>
              <a:ahLst/>
              <a:cxnLst/>
              <a:rect l="l" t="t" r="r" b="b"/>
              <a:pathLst>
                <a:path w="2989" h="380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795" y="380"/>
                  </a:lnTo>
                  <a:cubicBezTo>
                    <a:pt x="2903" y="380"/>
                    <a:pt x="2989" y="294"/>
                    <a:pt x="2989" y="186"/>
                  </a:cubicBezTo>
                  <a:cubicBezTo>
                    <a:pt x="2989" y="86"/>
                    <a:pt x="2903" y="0"/>
                    <a:pt x="2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8"/>
            <p:cNvSpPr/>
            <p:nvPr/>
          </p:nvSpPr>
          <p:spPr>
            <a:xfrm>
              <a:off x="5581137" y="2337854"/>
              <a:ext cx="10143" cy="10143"/>
            </a:xfrm>
            <a:custGeom>
              <a:avLst/>
              <a:gdLst/>
              <a:ahLst/>
              <a:cxnLst/>
              <a:rect l="l" t="t" r="r" b="b"/>
              <a:pathLst>
                <a:path w="380" h="380" extrusionOk="0">
                  <a:moveTo>
                    <a:pt x="194" y="0"/>
                  </a:moveTo>
                  <a:cubicBezTo>
                    <a:pt x="86" y="0"/>
                    <a:pt x="0" y="86"/>
                    <a:pt x="0" y="186"/>
                  </a:cubicBezTo>
                  <a:cubicBezTo>
                    <a:pt x="0" y="294"/>
                    <a:pt x="86" y="380"/>
                    <a:pt x="194" y="380"/>
                  </a:cubicBezTo>
                  <a:cubicBezTo>
                    <a:pt x="301" y="380"/>
                    <a:pt x="380" y="294"/>
                    <a:pt x="380" y="186"/>
                  </a:cubicBezTo>
                  <a:cubicBezTo>
                    <a:pt x="380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8"/>
            <p:cNvSpPr/>
            <p:nvPr/>
          </p:nvSpPr>
          <p:spPr>
            <a:xfrm>
              <a:off x="5634121" y="2337854"/>
              <a:ext cx="10143" cy="10143"/>
            </a:xfrm>
            <a:custGeom>
              <a:avLst/>
              <a:gdLst/>
              <a:ahLst/>
              <a:cxnLst/>
              <a:rect l="l" t="t" r="r" b="b"/>
              <a:pathLst>
                <a:path w="380" h="380" extrusionOk="0">
                  <a:moveTo>
                    <a:pt x="186" y="0"/>
                  </a:moveTo>
                  <a:cubicBezTo>
                    <a:pt x="86" y="0"/>
                    <a:pt x="0" y="86"/>
                    <a:pt x="0" y="186"/>
                  </a:cubicBezTo>
                  <a:cubicBezTo>
                    <a:pt x="0" y="294"/>
                    <a:pt x="86" y="380"/>
                    <a:pt x="186" y="380"/>
                  </a:cubicBezTo>
                  <a:cubicBezTo>
                    <a:pt x="294" y="380"/>
                    <a:pt x="380" y="294"/>
                    <a:pt x="380" y="186"/>
                  </a:cubicBez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8"/>
            <p:cNvSpPr/>
            <p:nvPr/>
          </p:nvSpPr>
          <p:spPr>
            <a:xfrm>
              <a:off x="5564481" y="2337854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94" y="380"/>
                  </a:cubicBezTo>
                  <a:cubicBezTo>
                    <a:pt x="294" y="380"/>
                    <a:pt x="380" y="294"/>
                    <a:pt x="380" y="186"/>
                  </a:cubicBez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2980;p38">
            <a:extLst>
              <a:ext uri="{FF2B5EF4-FFF2-40B4-BE49-F238E27FC236}">
                <a16:creationId xmlns:a16="http://schemas.microsoft.com/office/drawing/2014/main" id="{14131A65-7752-ABA7-7F2F-228906A04F1D}"/>
              </a:ext>
            </a:extLst>
          </p:cNvPr>
          <p:cNvSpPr/>
          <p:nvPr/>
        </p:nvSpPr>
        <p:spPr>
          <a:xfrm>
            <a:off x="448139" y="3882703"/>
            <a:ext cx="967957" cy="784757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4881B-A39B-C4E7-9A18-2F7FD8D85AEC}"/>
              </a:ext>
            </a:extLst>
          </p:cNvPr>
          <p:cNvSpPr txBox="1"/>
          <p:nvPr/>
        </p:nvSpPr>
        <p:spPr>
          <a:xfrm>
            <a:off x="1447646" y="408633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IN" sz="1800" b="1" dirty="0">
                <a:solidFill>
                  <a:schemeClr val="lt2"/>
                </a:solidFill>
                <a:latin typeface="Times New Roman" panose="02020603050405020304" pitchFamily="18" charset="0"/>
                <a:cs typeface="Hind Madurai"/>
                <a:sym typeface="Hind Madurai"/>
              </a:rPr>
              <a:t>Apply for Jobs</a:t>
            </a:r>
            <a:endParaRPr lang="en-US" sz="1800" b="1" dirty="0">
              <a:solidFill>
                <a:schemeClr val="lt2"/>
              </a:solidFill>
              <a:latin typeface="Times New Roman" panose="02020603050405020304" pitchFamily="18" charset="0"/>
              <a:cs typeface="Hind Madurai"/>
              <a:sym typeface="Hind Madurai"/>
            </a:endParaRPr>
          </a:p>
        </p:txBody>
      </p:sp>
      <p:grpSp>
        <p:nvGrpSpPr>
          <p:cNvPr id="4392" name="Google Shape;4392;p46"/>
          <p:cNvGrpSpPr/>
          <p:nvPr/>
        </p:nvGrpSpPr>
        <p:grpSpPr>
          <a:xfrm>
            <a:off x="785216" y="4128058"/>
            <a:ext cx="346442" cy="294045"/>
            <a:chOff x="4775237" y="2788504"/>
            <a:chExt cx="346442" cy="294045"/>
          </a:xfrm>
        </p:grpSpPr>
        <p:sp>
          <p:nvSpPr>
            <p:cNvPr id="4393" name="Google Shape;4393;p46"/>
            <p:cNvSpPr/>
            <p:nvPr/>
          </p:nvSpPr>
          <p:spPr>
            <a:xfrm>
              <a:off x="4775237" y="2823711"/>
              <a:ext cx="178866" cy="240473"/>
            </a:xfrm>
            <a:custGeom>
              <a:avLst/>
              <a:gdLst/>
              <a:ahLst/>
              <a:cxnLst/>
              <a:rect l="l" t="t" r="r" b="b"/>
              <a:pathLst>
                <a:path w="6701" h="9009" extrusionOk="0">
                  <a:moveTo>
                    <a:pt x="108" y="1"/>
                  </a:moveTo>
                  <a:lnTo>
                    <a:pt x="0" y="22"/>
                  </a:lnTo>
                  <a:lnTo>
                    <a:pt x="0" y="8880"/>
                  </a:lnTo>
                  <a:cubicBezTo>
                    <a:pt x="0" y="8951"/>
                    <a:pt x="58" y="9009"/>
                    <a:pt x="129" y="9009"/>
                  </a:cubicBezTo>
                  <a:lnTo>
                    <a:pt x="5332" y="9009"/>
                  </a:lnTo>
                  <a:cubicBezTo>
                    <a:pt x="4501" y="8392"/>
                    <a:pt x="3956" y="7403"/>
                    <a:pt x="3956" y="6285"/>
                  </a:cubicBezTo>
                  <a:cubicBezTo>
                    <a:pt x="3956" y="4637"/>
                    <a:pt x="5139" y="3261"/>
                    <a:pt x="6701" y="2960"/>
                  </a:cubicBezTo>
                  <a:lnTo>
                    <a:pt x="6701" y="22"/>
                  </a:lnTo>
                  <a:lnTo>
                    <a:pt x="6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6"/>
            <p:cNvSpPr/>
            <p:nvPr/>
          </p:nvSpPr>
          <p:spPr>
            <a:xfrm>
              <a:off x="4775237" y="2788504"/>
              <a:ext cx="178866" cy="35795"/>
            </a:xfrm>
            <a:custGeom>
              <a:avLst/>
              <a:gdLst/>
              <a:ahLst/>
              <a:cxnLst/>
              <a:rect l="l" t="t" r="r" b="b"/>
              <a:pathLst>
                <a:path w="6701" h="1341" extrusionOk="0">
                  <a:moveTo>
                    <a:pt x="265" y="1"/>
                  </a:moveTo>
                  <a:cubicBezTo>
                    <a:pt x="122" y="1"/>
                    <a:pt x="0" y="123"/>
                    <a:pt x="0" y="266"/>
                  </a:cubicBezTo>
                  <a:lnTo>
                    <a:pt x="0" y="1341"/>
                  </a:lnTo>
                  <a:lnTo>
                    <a:pt x="6701" y="1341"/>
                  </a:lnTo>
                  <a:lnTo>
                    <a:pt x="6701" y="266"/>
                  </a:lnTo>
                  <a:cubicBezTo>
                    <a:pt x="6701" y="123"/>
                    <a:pt x="6586" y="1"/>
                    <a:pt x="6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6"/>
            <p:cNvSpPr/>
            <p:nvPr/>
          </p:nvSpPr>
          <p:spPr>
            <a:xfrm>
              <a:off x="4800301" y="2844131"/>
              <a:ext cx="31764" cy="23036"/>
            </a:xfrm>
            <a:custGeom>
              <a:avLst/>
              <a:gdLst/>
              <a:ahLst/>
              <a:cxnLst/>
              <a:rect l="l" t="t" r="r" b="b"/>
              <a:pathLst>
                <a:path w="1190" h="863" extrusionOk="0">
                  <a:moveTo>
                    <a:pt x="985" y="1"/>
                  </a:moveTo>
                  <a:cubicBezTo>
                    <a:pt x="937" y="1"/>
                    <a:pt x="889" y="20"/>
                    <a:pt x="853" y="60"/>
                  </a:cubicBezTo>
                  <a:lnTo>
                    <a:pt x="502" y="404"/>
                  </a:lnTo>
                  <a:lnTo>
                    <a:pt x="344" y="246"/>
                  </a:lnTo>
                  <a:cubicBezTo>
                    <a:pt x="308" y="207"/>
                    <a:pt x="260" y="187"/>
                    <a:pt x="211" y="187"/>
                  </a:cubicBezTo>
                  <a:cubicBezTo>
                    <a:pt x="163" y="187"/>
                    <a:pt x="115" y="207"/>
                    <a:pt x="79" y="246"/>
                  </a:cubicBezTo>
                  <a:cubicBezTo>
                    <a:pt x="0" y="318"/>
                    <a:pt x="0" y="439"/>
                    <a:pt x="79" y="511"/>
                  </a:cubicBezTo>
                  <a:lnTo>
                    <a:pt x="373" y="805"/>
                  </a:lnTo>
                  <a:cubicBezTo>
                    <a:pt x="409" y="841"/>
                    <a:pt x="459" y="862"/>
                    <a:pt x="502" y="862"/>
                  </a:cubicBezTo>
                  <a:cubicBezTo>
                    <a:pt x="552" y="862"/>
                    <a:pt x="602" y="841"/>
                    <a:pt x="638" y="805"/>
                  </a:cubicBezTo>
                  <a:lnTo>
                    <a:pt x="1118" y="325"/>
                  </a:lnTo>
                  <a:cubicBezTo>
                    <a:pt x="1190" y="253"/>
                    <a:pt x="1190" y="131"/>
                    <a:pt x="1118" y="60"/>
                  </a:cubicBezTo>
                  <a:cubicBezTo>
                    <a:pt x="1082" y="20"/>
                    <a:pt x="1034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6"/>
            <p:cNvSpPr/>
            <p:nvPr/>
          </p:nvSpPr>
          <p:spPr>
            <a:xfrm>
              <a:off x="4845438" y="2850484"/>
              <a:ext cx="83040" cy="10170"/>
            </a:xfrm>
            <a:custGeom>
              <a:avLst/>
              <a:gdLst/>
              <a:ahLst/>
              <a:cxnLst/>
              <a:rect l="l" t="t" r="r" b="b"/>
              <a:pathLst>
                <a:path w="3111" h="381" extrusionOk="0">
                  <a:moveTo>
                    <a:pt x="194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2924" y="381"/>
                  </a:lnTo>
                  <a:cubicBezTo>
                    <a:pt x="3025" y="381"/>
                    <a:pt x="3111" y="295"/>
                    <a:pt x="3111" y="194"/>
                  </a:cubicBezTo>
                  <a:cubicBezTo>
                    <a:pt x="3111" y="87"/>
                    <a:pt x="3025" y="1"/>
                    <a:pt x="29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6"/>
            <p:cNvSpPr/>
            <p:nvPr/>
          </p:nvSpPr>
          <p:spPr>
            <a:xfrm>
              <a:off x="4800301" y="2876269"/>
              <a:ext cx="31764" cy="23036"/>
            </a:xfrm>
            <a:custGeom>
              <a:avLst/>
              <a:gdLst/>
              <a:ahLst/>
              <a:cxnLst/>
              <a:rect l="l" t="t" r="r" b="b"/>
              <a:pathLst>
                <a:path w="1190" h="863" extrusionOk="0">
                  <a:moveTo>
                    <a:pt x="985" y="0"/>
                  </a:moveTo>
                  <a:cubicBezTo>
                    <a:pt x="937" y="0"/>
                    <a:pt x="889" y="20"/>
                    <a:pt x="853" y="60"/>
                  </a:cubicBezTo>
                  <a:lnTo>
                    <a:pt x="502" y="404"/>
                  </a:lnTo>
                  <a:lnTo>
                    <a:pt x="344" y="246"/>
                  </a:lnTo>
                  <a:cubicBezTo>
                    <a:pt x="308" y="206"/>
                    <a:pt x="260" y="187"/>
                    <a:pt x="211" y="187"/>
                  </a:cubicBezTo>
                  <a:cubicBezTo>
                    <a:pt x="163" y="187"/>
                    <a:pt x="115" y="206"/>
                    <a:pt x="79" y="246"/>
                  </a:cubicBezTo>
                  <a:cubicBezTo>
                    <a:pt x="0" y="318"/>
                    <a:pt x="0" y="439"/>
                    <a:pt x="79" y="511"/>
                  </a:cubicBezTo>
                  <a:lnTo>
                    <a:pt x="373" y="805"/>
                  </a:lnTo>
                  <a:cubicBezTo>
                    <a:pt x="409" y="841"/>
                    <a:pt x="459" y="862"/>
                    <a:pt x="502" y="862"/>
                  </a:cubicBezTo>
                  <a:cubicBezTo>
                    <a:pt x="552" y="862"/>
                    <a:pt x="602" y="841"/>
                    <a:pt x="638" y="805"/>
                  </a:cubicBezTo>
                  <a:lnTo>
                    <a:pt x="1118" y="325"/>
                  </a:lnTo>
                  <a:cubicBezTo>
                    <a:pt x="1190" y="253"/>
                    <a:pt x="1190" y="131"/>
                    <a:pt x="1118" y="60"/>
                  </a:cubicBezTo>
                  <a:cubicBezTo>
                    <a:pt x="1082" y="20"/>
                    <a:pt x="1034" y="0"/>
                    <a:pt x="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6"/>
            <p:cNvSpPr/>
            <p:nvPr/>
          </p:nvSpPr>
          <p:spPr>
            <a:xfrm>
              <a:off x="4845438" y="2882621"/>
              <a:ext cx="83040" cy="10170"/>
            </a:xfrm>
            <a:custGeom>
              <a:avLst/>
              <a:gdLst/>
              <a:ahLst/>
              <a:cxnLst/>
              <a:rect l="l" t="t" r="r" b="b"/>
              <a:pathLst>
                <a:path w="3111" h="381" extrusionOk="0">
                  <a:moveTo>
                    <a:pt x="194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2924" y="381"/>
                  </a:lnTo>
                  <a:cubicBezTo>
                    <a:pt x="3025" y="381"/>
                    <a:pt x="3111" y="295"/>
                    <a:pt x="3111" y="194"/>
                  </a:cubicBezTo>
                  <a:cubicBezTo>
                    <a:pt x="3111" y="87"/>
                    <a:pt x="3025" y="1"/>
                    <a:pt x="29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6"/>
            <p:cNvSpPr/>
            <p:nvPr/>
          </p:nvSpPr>
          <p:spPr>
            <a:xfrm>
              <a:off x="4800301" y="2908406"/>
              <a:ext cx="31764" cy="23036"/>
            </a:xfrm>
            <a:custGeom>
              <a:avLst/>
              <a:gdLst/>
              <a:ahLst/>
              <a:cxnLst/>
              <a:rect l="l" t="t" r="r" b="b"/>
              <a:pathLst>
                <a:path w="1190" h="863" extrusionOk="0">
                  <a:moveTo>
                    <a:pt x="985" y="0"/>
                  </a:moveTo>
                  <a:cubicBezTo>
                    <a:pt x="937" y="0"/>
                    <a:pt x="889" y="20"/>
                    <a:pt x="853" y="60"/>
                  </a:cubicBezTo>
                  <a:lnTo>
                    <a:pt x="502" y="403"/>
                  </a:lnTo>
                  <a:lnTo>
                    <a:pt x="344" y="246"/>
                  </a:lnTo>
                  <a:cubicBezTo>
                    <a:pt x="308" y="206"/>
                    <a:pt x="260" y="187"/>
                    <a:pt x="211" y="187"/>
                  </a:cubicBezTo>
                  <a:cubicBezTo>
                    <a:pt x="163" y="187"/>
                    <a:pt x="115" y="206"/>
                    <a:pt x="79" y="246"/>
                  </a:cubicBezTo>
                  <a:cubicBezTo>
                    <a:pt x="0" y="318"/>
                    <a:pt x="0" y="439"/>
                    <a:pt x="79" y="511"/>
                  </a:cubicBezTo>
                  <a:lnTo>
                    <a:pt x="373" y="805"/>
                  </a:lnTo>
                  <a:cubicBezTo>
                    <a:pt x="409" y="841"/>
                    <a:pt x="459" y="862"/>
                    <a:pt x="502" y="862"/>
                  </a:cubicBezTo>
                  <a:cubicBezTo>
                    <a:pt x="552" y="862"/>
                    <a:pt x="602" y="841"/>
                    <a:pt x="638" y="805"/>
                  </a:cubicBezTo>
                  <a:lnTo>
                    <a:pt x="1118" y="325"/>
                  </a:lnTo>
                  <a:cubicBezTo>
                    <a:pt x="1190" y="253"/>
                    <a:pt x="1190" y="131"/>
                    <a:pt x="1118" y="60"/>
                  </a:cubicBezTo>
                  <a:cubicBezTo>
                    <a:pt x="1082" y="20"/>
                    <a:pt x="1034" y="0"/>
                    <a:pt x="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6"/>
            <p:cNvSpPr/>
            <p:nvPr/>
          </p:nvSpPr>
          <p:spPr>
            <a:xfrm>
              <a:off x="4845438" y="2914946"/>
              <a:ext cx="77675" cy="10170"/>
            </a:xfrm>
            <a:custGeom>
              <a:avLst/>
              <a:gdLst/>
              <a:ahLst/>
              <a:cxnLst/>
              <a:rect l="l" t="t" r="r" b="b"/>
              <a:pathLst>
                <a:path w="2910" h="381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2415" y="381"/>
                  </a:lnTo>
                  <a:cubicBezTo>
                    <a:pt x="2573" y="237"/>
                    <a:pt x="2738" y="108"/>
                    <a:pt x="29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6"/>
            <p:cNvSpPr/>
            <p:nvPr/>
          </p:nvSpPr>
          <p:spPr>
            <a:xfrm>
              <a:off x="4800301" y="2940678"/>
              <a:ext cx="31764" cy="22902"/>
            </a:xfrm>
            <a:custGeom>
              <a:avLst/>
              <a:gdLst/>
              <a:ahLst/>
              <a:cxnLst/>
              <a:rect l="l" t="t" r="r" b="b"/>
              <a:pathLst>
                <a:path w="1190" h="858" extrusionOk="0">
                  <a:moveTo>
                    <a:pt x="985" y="1"/>
                  </a:moveTo>
                  <a:cubicBezTo>
                    <a:pt x="937" y="1"/>
                    <a:pt x="889" y="19"/>
                    <a:pt x="853" y="54"/>
                  </a:cubicBezTo>
                  <a:lnTo>
                    <a:pt x="502" y="398"/>
                  </a:lnTo>
                  <a:lnTo>
                    <a:pt x="344" y="241"/>
                  </a:lnTo>
                  <a:cubicBezTo>
                    <a:pt x="308" y="205"/>
                    <a:pt x="260" y="187"/>
                    <a:pt x="211" y="187"/>
                  </a:cubicBezTo>
                  <a:cubicBezTo>
                    <a:pt x="163" y="187"/>
                    <a:pt x="115" y="205"/>
                    <a:pt x="79" y="241"/>
                  </a:cubicBezTo>
                  <a:cubicBezTo>
                    <a:pt x="0" y="312"/>
                    <a:pt x="0" y="434"/>
                    <a:pt x="79" y="506"/>
                  </a:cubicBezTo>
                  <a:lnTo>
                    <a:pt x="373" y="807"/>
                  </a:lnTo>
                  <a:cubicBezTo>
                    <a:pt x="409" y="843"/>
                    <a:pt x="459" y="857"/>
                    <a:pt x="502" y="857"/>
                  </a:cubicBezTo>
                  <a:cubicBezTo>
                    <a:pt x="552" y="857"/>
                    <a:pt x="602" y="843"/>
                    <a:pt x="638" y="800"/>
                  </a:cubicBezTo>
                  <a:lnTo>
                    <a:pt x="1118" y="320"/>
                  </a:lnTo>
                  <a:cubicBezTo>
                    <a:pt x="1190" y="248"/>
                    <a:pt x="1190" y="126"/>
                    <a:pt x="1118" y="54"/>
                  </a:cubicBezTo>
                  <a:cubicBezTo>
                    <a:pt x="1082" y="19"/>
                    <a:pt x="1034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6"/>
            <p:cNvSpPr/>
            <p:nvPr/>
          </p:nvSpPr>
          <p:spPr>
            <a:xfrm>
              <a:off x="4845438" y="2947084"/>
              <a:ext cx="47086" cy="10170"/>
            </a:xfrm>
            <a:custGeom>
              <a:avLst/>
              <a:gdLst/>
              <a:ahLst/>
              <a:cxnLst/>
              <a:rect l="l" t="t" r="r" b="b"/>
              <a:pathLst>
                <a:path w="1764" h="381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1577" y="381"/>
                  </a:lnTo>
                  <a:cubicBezTo>
                    <a:pt x="1627" y="244"/>
                    <a:pt x="1692" y="123"/>
                    <a:pt x="1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6"/>
            <p:cNvSpPr/>
            <p:nvPr/>
          </p:nvSpPr>
          <p:spPr>
            <a:xfrm>
              <a:off x="4800301" y="2972815"/>
              <a:ext cx="31764" cy="22902"/>
            </a:xfrm>
            <a:custGeom>
              <a:avLst/>
              <a:gdLst/>
              <a:ahLst/>
              <a:cxnLst/>
              <a:rect l="l" t="t" r="r" b="b"/>
              <a:pathLst>
                <a:path w="1190" h="858" extrusionOk="0">
                  <a:moveTo>
                    <a:pt x="985" y="1"/>
                  </a:moveTo>
                  <a:cubicBezTo>
                    <a:pt x="937" y="1"/>
                    <a:pt x="889" y="19"/>
                    <a:pt x="853" y="54"/>
                  </a:cubicBezTo>
                  <a:lnTo>
                    <a:pt x="502" y="398"/>
                  </a:lnTo>
                  <a:lnTo>
                    <a:pt x="344" y="241"/>
                  </a:lnTo>
                  <a:cubicBezTo>
                    <a:pt x="308" y="205"/>
                    <a:pt x="260" y="187"/>
                    <a:pt x="211" y="187"/>
                  </a:cubicBezTo>
                  <a:cubicBezTo>
                    <a:pt x="163" y="187"/>
                    <a:pt x="115" y="205"/>
                    <a:pt x="79" y="241"/>
                  </a:cubicBezTo>
                  <a:cubicBezTo>
                    <a:pt x="0" y="312"/>
                    <a:pt x="0" y="434"/>
                    <a:pt x="79" y="513"/>
                  </a:cubicBezTo>
                  <a:lnTo>
                    <a:pt x="373" y="807"/>
                  </a:lnTo>
                  <a:cubicBezTo>
                    <a:pt x="409" y="843"/>
                    <a:pt x="452" y="857"/>
                    <a:pt x="502" y="857"/>
                  </a:cubicBezTo>
                  <a:cubicBezTo>
                    <a:pt x="552" y="857"/>
                    <a:pt x="602" y="843"/>
                    <a:pt x="638" y="807"/>
                  </a:cubicBezTo>
                  <a:lnTo>
                    <a:pt x="1118" y="320"/>
                  </a:lnTo>
                  <a:cubicBezTo>
                    <a:pt x="1190" y="248"/>
                    <a:pt x="1190" y="133"/>
                    <a:pt x="1118" y="54"/>
                  </a:cubicBezTo>
                  <a:cubicBezTo>
                    <a:pt x="1082" y="19"/>
                    <a:pt x="1034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6"/>
            <p:cNvSpPr/>
            <p:nvPr/>
          </p:nvSpPr>
          <p:spPr>
            <a:xfrm>
              <a:off x="4845438" y="2979222"/>
              <a:ext cx="36168" cy="10170"/>
            </a:xfrm>
            <a:custGeom>
              <a:avLst/>
              <a:gdLst/>
              <a:ahLst/>
              <a:cxnLst/>
              <a:rect l="l" t="t" r="r" b="b"/>
              <a:pathLst>
                <a:path w="1355" h="381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1326" y="381"/>
                  </a:lnTo>
                  <a:cubicBezTo>
                    <a:pt x="1326" y="252"/>
                    <a:pt x="1340" y="123"/>
                    <a:pt x="1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6"/>
            <p:cNvSpPr/>
            <p:nvPr/>
          </p:nvSpPr>
          <p:spPr>
            <a:xfrm>
              <a:off x="4800301" y="3004953"/>
              <a:ext cx="31764" cy="23089"/>
            </a:xfrm>
            <a:custGeom>
              <a:avLst/>
              <a:gdLst/>
              <a:ahLst/>
              <a:cxnLst/>
              <a:rect l="l" t="t" r="r" b="b"/>
              <a:pathLst>
                <a:path w="1190" h="865" extrusionOk="0">
                  <a:moveTo>
                    <a:pt x="985" y="1"/>
                  </a:moveTo>
                  <a:cubicBezTo>
                    <a:pt x="937" y="1"/>
                    <a:pt x="889" y="19"/>
                    <a:pt x="853" y="54"/>
                  </a:cubicBezTo>
                  <a:lnTo>
                    <a:pt x="502" y="405"/>
                  </a:lnTo>
                  <a:lnTo>
                    <a:pt x="344" y="241"/>
                  </a:lnTo>
                  <a:cubicBezTo>
                    <a:pt x="308" y="205"/>
                    <a:pt x="260" y="187"/>
                    <a:pt x="211" y="187"/>
                  </a:cubicBezTo>
                  <a:cubicBezTo>
                    <a:pt x="163" y="187"/>
                    <a:pt x="115" y="205"/>
                    <a:pt x="79" y="241"/>
                  </a:cubicBezTo>
                  <a:cubicBezTo>
                    <a:pt x="0" y="319"/>
                    <a:pt x="0" y="434"/>
                    <a:pt x="79" y="513"/>
                  </a:cubicBezTo>
                  <a:lnTo>
                    <a:pt x="373" y="807"/>
                  </a:lnTo>
                  <a:cubicBezTo>
                    <a:pt x="409" y="843"/>
                    <a:pt x="452" y="864"/>
                    <a:pt x="502" y="864"/>
                  </a:cubicBezTo>
                  <a:cubicBezTo>
                    <a:pt x="552" y="864"/>
                    <a:pt x="602" y="843"/>
                    <a:pt x="638" y="807"/>
                  </a:cubicBezTo>
                  <a:lnTo>
                    <a:pt x="1118" y="327"/>
                  </a:lnTo>
                  <a:cubicBezTo>
                    <a:pt x="1190" y="248"/>
                    <a:pt x="1190" y="133"/>
                    <a:pt x="1118" y="54"/>
                  </a:cubicBezTo>
                  <a:cubicBezTo>
                    <a:pt x="1082" y="19"/>
                    <a:pt x="1034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6"/>
            <p:cNvSpPr/>
            <p:nvPr/>
          </p:nvSpPr>
          <p:spPr>
            <a:xfrm>
              <a:off x="4845438" y="3011359"/>
              <a:ext cx="40573" cy="10170"/>
            </a:xfrm>
            <a:custGeom>
              <a:avLst/>
              <a:gdLst/>
              <a:ahLst/>
              <a:cxnLst/>
              <a:rect l="l" t="t" r="r" b="b"/>
              <a:pathLst>
                <a:path w="1520" h="381" extrusionOk="0">
                  <a:moveTo>
                    <a:pt x="194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1520" y="380"/>
                  </a:lnTo>
                  <a:cubicBezTo>
                    <a:pt x="1477" y="259"/>
                    <a:pt x="1434" y="130"/>
                    <a:pt x="1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6"/>
            <p:cNvSpPr/>
            <p:nvPr/>
          </p:nvSpPr>
          <p:spPr>
            <a:xfrm>
              <a:off x="5079184" y="2973670"/>
              <a:ext cx="42494" cy="35608"/>
            </a:xfrm>
            <a:custGeom>
              <a:avLst/>
              <a:gdLst/>
              <a:ahLst/>
              <a:cxnLst/>
              <a:rect l="l" t="t" r="r" b="b"/>
              <a:pathLst>
                <a:path w="1592" h="1334" extrusionOk="0">
                  <a:moveTo>
                    <a:pt x="509" y="1"/>
                  </a:moveTo>
                  <a:cubicBezTo>
                    <a:pt x="474" y="1"/>
                    <a:pt x="438" y="15"/>
                    <a:pt x="416" y="44"/>
                  </a:cubicBezTo>
                  <a:lnTo>
                    <a:pt x="1" y="503"/>
                  </a:lnTo>
                  <a:lnTo>
                    <a:pt x="603" y="503"/>
                  </a:lnTo>
                  <a:cubicBezTo>
                    <a:pt x="696" y="503"/>
                    <a:pt x="767" y="574"/>
                    <a:pt x="767" y="667"/>
                  </a:cubicBezTo>
                  <a:cubicBezTo>
                    <a:pt x="767" y="761"/>
                    <a:pt x="696" y="832"/>
                    <a:pt x="603" y="832"/>
                  </a:cubicBezTo>
                  <a:lnTo>
                    <a:pt x="1" y="832"/>
                  </a:lnTo>
                  <a:lnTo>
                    <a:pt x="416" y="1291"/>
                  </a:lnTo>
                  <a:cubicBezTo>
                    <a:pt x="438" y="1320"/>
                    <a:pt x="474" y="1334"/>
                    <a:pt x="509" y="1334"/>
                  </a:cubicBezTo>
                  <a:lnTo>
                    <a:pt x="1434" y="1334"/>
                  </a:lnTo>
                  <a:cubicBezTo>
                    <a:pt x="1534" y="1334"/>
                    <a:pt x="1592" y="1226"/>
                    <a:pt x="1549" y="1140"/>
                  </a:cubicBezTo>
                  <a:lnTo>
                    <a:pt x="1283" y="667"/>
                  </a:lnTo>
                  <a:lnTo>
                    <a:pt x="1549" y="194"/>
                  </a:lnTo>
                  <a:cubicBezTo>
                    <a:pt x="1592" y="108"/>
                    <a:pt x="1534" y="1"/>
                    <a:pt x="1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6"/>
            <p:cNvSpPr/>
            <p:nvPr/>
          </p:nvSpPr>
          <p:spPr>
            <a:xfrm>
              <a:off x="4880058" y="2900425"/>
              <a:ext cx="182123" cy="182123"/>
            </a:xfrm>
            <a:custGeom>
              <a:avLst/>
              <a:gdLst/>
              <a:ahLst/>
              <a:cxnLst/>
              <a:rect l="l" t="t" r="r" b="b"/>
              <a:pathLst>
                <a:path w="6823" h="6823" extrusionOk="0">
                  <a:moveTo>
                    <a:pt x="3412" y="0"/>
                  </a:moveTo>
                  <a:cubicBezTo>
                    <a:pt x="1527" y="0"/>
                    <a:pt x="0" y="1527"/>
                    <a:pt x="0" y="3411"/>
                  </a:cubicBezTo>
                  <a:cubicBezTo>
                    <a:pt x="0" y="5296"/>
                    <a:pt x="1527" y="6823"/>
                    <a:pt x="3412" y="6823"/>
                  </a:cubicBezTo>
                  <a:cubicBezTo>
                    <a:pt x="5296" y="6823"/>
                    <a:pt x="6823" y="5296"/>
                    <a:pt x="6823" y="3411"/>
                  </a:cubicBezTo>
                  <a:cubicBezTo>
                    <a:pt x="6823" y="1527"/>
                    <a:pt x="5296" y="0"/>
                    <a:pt x="3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6"/>
            <p:cNvSpPr/>
            <p:nvPr/>
          </p:nvSpPr>
          <p:spPr>
            <a:xfrm>
              <a:off x="4904936" y="2925276"/>
              <a:ext cx="132395" cy="132395"/>
            </a:xfrm>
            <a:custGeom>
              <a:avLst/>
              <a:gdLst/>
              <a:ahLst/>
              <a:cxnLst/>
              <a:rect l="l" t="t" r="r" b="b"/>
              <a:pathLst>
                <a:path w="4960" h="4960" extrusionOk="0">
                  <a:moveTo>
                    <a:pt x="2480" y="1"/>
                  </a:moveTo>
                  <a:cubicBezTo>
                    <a:pt x="1111" y="1"/>
                    <a:pt x="0" y="1112"/>
                    <a:pt x="0" y="2480"/>
                  </a:cubicBezTo>
                  <a:cubicBezTo>
                    <a:pt x="0" y="3849"/>
                    <a:pt x="1111" y="4960"/>
                    <a:pt x="2480" y="4960"/>
                  </a:cubicBezTo>
                  <a:cubicBezTo>
                    <a:pt x="3848" y="4960"/>
                    <a:pt x="4959" y="3849"/>
                    <a:pt x="4959" y="2480"/>
                  </a:cubicBezTo>
                  <a:cubicBezTo>
                    <a:pt x="4959" y="1112"/>
                    <a:pt x="3848" y="1"/>
                    <a:pt x="2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6"/>
            <p:cNvSpPr/>
            <p:nvPr/>
          </p:nvSpPr>
          <p:spPr>
            <a:xfrm>
              <a:off x="4929786" y="2949967"/>
              <a:ext cx="82667" cy="82854"/>
            </a:xfrm>
            <a:custGeom>
              <a:avLst/>
              <a:gdLst/>
              <a:ahLst/>
              <a:cxnLst/>
              <a:rect l="l" t="t" r="r" b="b"/>
              <a:pathLst>
                <a:path w="3097" h="3104" extrusionOk="0">
                  <a:moveTo>
                    <a:pt x="1549" y="0"/>
                  </a:moveTo>
                  <a:cubicBezTo>
                    <a:pt x="696" y="0"/>
                    <a:pt x="1" y="695"/>
                    <a:pt x="1" y="1555"/>
                  </a:cubicBezTo>
                  <a:cubicBezTo>
                    <a:pt x="1" y="2408"/>
                    <a:pt x="696" y="3103"/>
                    <a:pt x="1549" y="3103"/>
                  </a:cubicBezTo>
                  <a:cubicBezTo>
                    <a:pt x="2401" y="3103"/>
                    <a:pt x="3097" y="2408"/>
                    <a:pt x="3097" y="1555"/>
                  </a:cubicBezTo>
                  <a:cubicBezTo>
                    <a:pt x="3097" y="695"/>
                    <a:pt x="2401" y="0"/>
                    <a:pt x="15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46"/>
            <p:cNvSpPr/>
            <p:nvPr/>
          </p:nvSpPr>
          <p:spPr>
            <a:xfrm>
              <a:off x="4954477" y="2974817"/>
              <a:ext cx="33099" cy="33125"/>
            </a:xfrm>
            <a:custGeom>
              <a:avLst/>
              <a:gdLst/>
              <a:ahLst/>
              <a:cxnLst/>
              <a:rect l="l" t="t" r="r" b="b"/>
              <a:pathLst>
                <a:path w="1240" h="1241" extrusionOk="0">
                  <a:moveTo>
                    <a:pt x="624" y="1"/>
                  </a:moveTo>
                  <a:cubicBezTo>
                    <a:pt x="280" y="1"/>
                    <a:pt x="0" y="280"/>
                    <a:pt x="0" y="624"/>
                  </a:cubicBezTo>
                  <a:cubicBezTo>
                    <a:pt x="0" y="968"/>
                    <a:pt x="280" y="1241"/>
                    <a:pt x="624" y="1241"/>
                  </a:cubicBezTo>
                  <a:cubicBezTo>
                    <a:pt x="968" y="1241"/>
                    <a:pt x="1240" y="968"/>
                    <a:pt x="1240" y="624"/>
                  </a:cubicBezTo>
                  <a:cubicBezTo>
                    <a:pt x="1240" y="280"/>
                    <a:pt x="968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46"/>
            <p:cNvSpPr/>
            <p:nvPr/>
          </p:nvSpPr>
          <p:spPr>
            <a:xfrm>
              <a:off x="4966141" y="2986295"/>
              <a:ext cx="134103" cy="10170"/>
            </a:xfrm>
            <a:custGeom>
              <a:avLst/>
              <a:gdLst/>
              <a:ahLst/>
              <a:cxnLst/>
              <a:rect l="l" t="t" r="r" b="b"/>
              <a:pathLst>
                <a:path w="5024" h="381" extrusionOk="0">
                  <a:moveTo>
                    <a:pt x="187" y="1"/>
                  </a:moveTo>
                  <a:cubicBezTo>
                    <a:pt x="79" y="1"/>
                    <a:pt x="0" y="87"/>
                    <a:pt x="0" y="194"/>
                  </a:cubicBezTo>
                  <a:cubicBezTo>
                    <a:pt x="0" y="295"/>
                    <a:pt x="79" y="381"/>
                    <a:pt x="187" y="381"/>
                  </a:cubicBezTo>
                  <a:lnTo>
                    <a:pt x="4838" y="381"/>
                  </a:lnTo>
                  <a:cubicBezTo>
                    <a:pt x="4945" y="381"/>
                    <a:pt x="5024" y="295"/>
                    <a:pt x="5024" y="194"/>
                  </a:cubicBezTo>
                  <a:cubicBezTo>
                    <a:pt x="5024" y="87"/>
                    <a:pt x="4945" y="1"/>
                    <a:pt x="4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9" name="Google Shape;4049;p46"/>
          <p:cNvGrpSpPr/>
          <p:nvPr/>
        </p:nvGrpSpPr>
        <p:grpSpPr>
          <a:xfrm>
            <a:off x="758136" y="1141615"/>
            <a:ext cx="345668" cy="269381"/>
            <a:chOff x="7778063" y="3357775"/>
            <a:chExt cx="345668" cy="269381"/>
          </a:xfrm>
        </p:grpSpPr>
        <p:sp>
          <p:nvSpPr>
            <p:cNvPr id="4050" name="Google Shape;4050;p46"/>
            <p:cNvSpPr/>
            <p:nvPr/>
          </p:nvSpPr>
          <p:spPr>
            <a:xfrm>
              <a:off x="8005109" y="3357775"/>
              <a:ext cx="118621" cy="137947"/>
            </a:xfrm>
            <a:custGeom>
              <a:avLst/>
              <a:gdLst/>
              <a:ahLst/>
              <a:cxnLst/>
              <a:rect l="l" t="t" r="r" b="b"/>
              <a:pathLst>
                <a:path w="4444" h="5168" extrusionOk="0">
                  <a:moveTo>
                    <a:pt x="259" y="1"/>
                  </a:moveTo>
                  <a:cubicBezTo>
                    <a:pt x="123" y="1"/>
                    <a:pt x="1" y="116"/>
                    <a:pt x="1" y="259"/>
                  </a:cubicBezTo>
                  <a:lnTo>
                    <a:pt x="1" y="1276"/>
                  </a:lnTo>
                  <a:lnTo>
                    <a:pt x="660" y="1276"/>
                  </a:lnTo>
                  <a:cubicBezTo>
                    <a:pt x="896" y="1276"/>
                    <a:pt x="1083" y="1463"/>
                    <a:pt x="1083" y="1692"/>
                  </a:cubicBezTo>
                  <a:lnTo>
                    <a:pt x="1083" y="5168"/>
                  </a:lnTo>
                  <a:lnTo>
                    <a:pt x="4401" y="5168"/>
                  </a:lnTo>
                  <a:lnTo>
                    <a:pt x="4437" y="5139"/>
                  </a:lnTo>
                  <a:lnTo>
                    <a:pt x="4437" y="259"/>
                  </a:lnTo>
                  <a:cubicBezTo>
                    <a:pt x="4444" y="116"/>
                    <a:pt x="4329" y="1"/>
                    <a:pt x="4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46"/>
            <p:cNvSpPr/>
            <p:nvPr/>
          </p:nvSpPr>
          <p:spPr>
            <a:xfrm>
              <a:off x="8076458" y="3379209"/>
              <a:ext cx="25651" cy="82293"/>
            </a:xfrm>
            <a:custGeom>
              <a:avLst/>
              <a:gdLst/>
              <a:ahLst/>
              <a:cxnLst/>
              <a:rect l="l" t="t" r="r" b="b"/>
              <a:pathLst>
                <a:path w="961" h="3083" extrusionOk="0">
                  <a:moveTo>
                    <a:pt x="80" y="0"/>
                  </a:moveTo>
                  <a:cubicBezTo>
                    <a:pt x="37" y="0"/>
                    <a:pt x="1" y="29"/>
                    <a:pt x="1" y="72"/>
                  </a:cubicBezTo>
                  <a:lnTo>
                    <a:pt x="1" y="3003"/>
                  </a:lnTo>
                  <a:cubicBezTo>
                    <a:pt x="1" y="3046"/>
                    <a:pt x="37" y="3082"/>
                    <a:pt x="80" y="3082"/>
                  </a:cubicBezTo>
                  <a:lnTo>
                    <a:pt x="882" y="3082"/>
                  </a:lnTo>
                  <a:cubicBezTo>
                    <a:pt x="925" y="3082"/>
                    <a:pt x="961" y="3046"/>
                    <a:pt x="961" y="3003"/>
                  </a:cubicBezTo>
                  <a:lnTo>
                    <a:pt x="961" y="72"/>
                  </a:lnTo>
                  <a:cubicBezTo>
                    <a:pt x="961" y="29"/>
                    <a:pt x="925" y="0"/>
                    <a:pt x="8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46"/>
            <p:cNvSpPr/>
            <p:nvPr/>
          </p:nvSpPr>
          <p:spPr>
            <a:xfrm>
              <a:off x="8076458" y="3436010"/>
              <a:ext cx="25651" cy="25678"/>
            </a:xfrm>
            <a:custGeom>
              <a:avLst/>
              <a:gdLst/>
              <a:ahLst/>
              <a:cxnLst/>
              <a:rect l="l" t="t" r="r" b="b"/>
              <a:pathLst>
                <a:path w="961" h="962" extrusionOk="0">
                  <a:moveTo>
                    <a:pt x="1" y="1"/>
                  </a:moveTo>
                  <a:lnTo>
                    <a:pt x="1" y="882"/>
                  </a:lnTo>
                  <a:cubicBezTo>
                    <a:pt x="1" y="925"/>
                    <a:pt x="37" y="961"/>
                    <a:pt x="80" y="961"/>
                  </a:cubicBezTo>
                  <a:lnTo>
                    <a:pt x="882" y="961"/>
                  </a:lnTo>
                  <a:cubicBezTo>
                    <a:pt x="925" y="961"/>
                    <a:pt x="961" y="925"/>
                    <a:pt x="961" y="882"/>
                  </a:cubicBezTo>
                  <a:lnTo>
                    <a:pt x="9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46"/>
            <p:cNvSpPr/>
            <p:nvPr/>
          </p:nvSpPr>
          <p:spPr>
            <a:xfrm>
              <a:off x="8071307" y="3374057"/>
              <a:ext cx="35795" cy="92409"/>
            </a:xfrm>
            <a:custGeom>
              <a:avLst/>
              <a:gdLst/>
              <a:ahLst/>
              <a:cxnLst/>
              <a:rect l="l" t="t" r="r" b="b"/>
              <a:pathLst>
                <a:path w="1341" h="3462" extrusionOk="0">
                  <a:moveTo>
                    <a:pt x="968" y="380"/>
                  </a:moveTo>
                  <a:lnTo>
                    <a:pt x="968" y="3082"/>
                  </a:lnTo>
                  <a:lnTo>
                    <a:pt x="387" y="3082"/>
                  </a:lnTo>
                  <a:lnTo>
                    <a:pt x="387" y="380"/>
                  </a:lnTo>
                  <a:close/>
                  <a:moveTo>
                    <a:pt x="273" y="0"/>
                  </a:moveTo>
                  <a:cubicBezTo>
                    <a:pt x="122" y="0"/>
                    <a:pt x="0" y="122"/>
                    <a:pt x="0" y="265"/>
                  </a:cubicBezTo>
                  <a:lnTo>
                    <a:pt x="0" y="3196"/>
                  </a:lnTo>
                  <a:cubicBezTo>
                    <a:pt x="0" y="3340"/>
                    <a:pt x="122" y="3461"/>
                    <a:pt x="273" y="3461"/>
                  </a:cubicBezTo>
                  <a:lnTo>
                    <a:pt x="1075" y="3461"/>
                  </a:lnTo>
                  <a:cubicBezTo>
                    <a:pt x="1226" y="3461"/>
                    <a:pt x="1340" y="3347"/>
                    <a:pt x="1340" y="3196"/>
                  </a:cubicBezTo>
                  <a:lnTo>
                    <a:pt x="1340" y="265"/>
                  </a:lnTo>
                  <a:cubicBezTo>
                    <a:pt x="1340" y="122"/>
                    <a:pt x="1226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46"/>
            <p:cNvSpPr/>
            <p:nvPr/>
          </p:nvSpPr>
          <p:spPr>
            <a:xfrm>
              <a:off x="8012396" y="3606656"/>
              <a:ext cx="104074" cy="20500"/>
            </a:xfrm>
            <a:custGeom>
              <a:avLst/>
              <a:gdLst/>
              <a:ahLst/>
              <a:cxnLst/>
              <a:rect l="l" t="t" r="r" b="b"/>
              <a:pathLst>
                <a:path w="3899" h="768" extrusionOk="0">
                  <a:moveTo>
                    <a:pt x="0" y="0"/>
                  </a:moveTo>
                  <a:lnTo>
                    <a:pt x="0" y="638"/>
                  </a:lnTo>
                  <a:cubicBezTo>
                    <a:pt x="0" y="710"/>
                    <a:pt x="57" y="767"/>
                    <a:pt x="129" y="767"/>
                  </a:cubicBezTo>
                  <a:lnTo>
                    <a:pt x="3769" y="767"/>
                  </a:lnTo>
                  <a:cubicBezTo>
                    <a:pt x="3841" y="767"/>
                    <a:pt x="3898" y="710"/>
                    <a:pt x="3898" y="638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46"/>
            <p:cNvSpPr/>
            <p:nvPr/>
          </p:nvSpPr>
          <p:spPr>
            <a:xfrm>
              <a:off x="8005296" y="3494947"/>
              <a:ext cx="118435" cy="83788"/>
            </a:xfrm>
            <a:custGeom>
              <a:avLst/>
              <a:gdLst/>
              <a:ahLst/>
              <a:cxnLst/>
              <a:rect l="l" t="t" r="r" b="b"/>
              <a:pathLst>
                <a:path w="4437" h="3139" extrusionOk="0">
                  <a:moveTo>
                    <a:pt x="1076" y="0"/>
                  </a:moveTo>
                  <a:lnTo>
                    <a:pt x="1076" y="2021"/>
                  </a:lnTo>
                  <a:cubicBezTo>
                    <a:pt x="1076" y="2215"/>
                    <a:pt x="918" y="2372"/>
                    <a:pt x="725" y="2372"/>
                  </a:cubicBezTo>
                  <a:lnTo>
                    <a:pt x="1" y="2372"/>
                  </a:lnTo>
                  <a:lnTo>
                    <a:pt x="1" y="3117"/>
                  </a:lnTo>
                  <a:lnTo>
                    <a:pt x="51" y="3139"/>
                  </a:lnTo>
                  <a:lnTo>
                    <a:pt x="4379" y="3139"/>
                  </a:lnTo>
                  <a:lnTo>
                    <a:pt x="4437" y="311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46"/>
            <p:cNvSpPr/>
            <p:nvPr/>
          </p:nvSpPr>
          <p:spPr>
            <a:xfrm>
              <a:off x="8005109" y="3578148"/>
              <a:ext cx="118621" cy="29282"/>
            </a:xfrm>
            <a:custGeom>
              <a:avLst/>
              <a:gdLst/>
              <a:ahLst/>
              <a:cxnLst/>
              <a:rect l="l" t="t" r="r" b="b"/>
              <a:pathLst>
                <a:path w="4444" h="1097" extrusionOk="0">
                  <a:moveTo>
                    <a:pt x="1" y="0"/>
                  </a:moveTo>
                  <a:lnTo>
                    <a:pt x="1" y="839"/>
                  </a:lnTo>
                  <a:cubicBezTo>
                    <a:pt x="1" y="982"/>
                    <a:pt x="123" y="1097"/>
                    <a:pt x="259" y="1097"/>
                  </a:cubicBezTo>
                  <a:lnTo>
                    <a:pt x="4186" y="1097"/>
                  </a:lnTo>
                  <a:cubicBezTo>
                    <a:pt x="4329" y="1097"/>
                    <a:pt x="4444" y="982"/>
                    <a:pt x="4437" y="839"/>
                  </a:cubicBezTo>
                  <a:lnTo>
                    <a:pt x="44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46"/>
            <p:cNvSpPr/>
            <p:nvPr/>
          </p:nvSpPr>
          <p:spPr>
            <a:xfrm>
              <a:off x="8051207" y="3515020"/>
              <a:ext cx="26426" cy="26426"/>
            </a:xfrm>
            <a:custGeom>
              <a:avLst/>
              <a:gdLst/>
              <a:ahLst/>
              <a:cxnLst/>
              <a:rect l="l" t="t" r="r" b="b"/>
              <a:pathLst>
                <a:path w="990" h="990" extrusionOk="0">
                  <a:moveTo>
                    <a:pt x="495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7"/>
                    <a:pt x="223" y="990"/>
                    <a:pt x="495" y="990"/>
                  </a:cubicBezTo>
                  <a:cubicBezTo>
                    <a:pt x="768" y="990"/>
                    <a:pt x="990" y="767"/>
                    <a:pt x="990" y="495"/>
                  </a:cubicBezTo>
                  <a:cubicBezTo>
                    <a:pt x="990" y="223"/>
                    <a:pt x="768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46"/>
            <p:cNvSpPr/>
            <p:nvPr/>
          </p:nvSpPr>
          <p:spPr>
            <a:xfrm>
              <a:off x="8046242" y="3510055"/>
              <a:ext cx="36382" cy="36355"/>
            </a:xfrm>
            <a:custGeom>
              <a:avLst/>
              <a:gdLst/>
              <a:ahLst/>
              <a:cxnLst/>
              <a:rect l="l" t="t" r="r" b="b"/>
              <a:pathLst>
                <a:path w="1363" h="1362" extrusionOk="0">
                  <a:moveTo>
                    <a:pt x="681" y="380"/>
                  </a:moveTo>
                  <a:cubicBezTo>
                    <a:pt x="846" y="380"/>
                    <a:pt x="982" y="516"/>
                    <a:pt x="982" y="681"/>
                  </a:cubicBezTo>
                  <a:cubicBezTo>
                    <a:pt x="982" y="846"/>
                    <a:pt x="846" y="982"/>
                    <a:pt x="681" y="982"/>
                  </a:cubicBezTo>
                  <a:cubicBezTo>
                    <a:pt x="516" y="982"/>
                    <a:pt x="380" y="846"/>
                    <a:pt x="380" y="681"/>
                  </a:cubicBezTo>
                  <a:cubicBezTo>
                    <a:pt x="380" y="516"/>
                    <a:pt x="516" y="380"/>
                    <a:pt x="681" y="380"/>
                  </a:cubicBezTo>
                  <a:close/>
                  <a:moveTo>
                    <a:pt x="681" y="0"/>
                  </a:moveTo>
                  <a:cubicBezTo>
                    <a:pt x="301" y="0"/>
                    <a:pt x="0" y="301"/>
                    <a:pt x="0" y="681"/>
                  </a:cubicBezTo>
                  <a:cubicBezTo>
                    <a:pt x="0" y="1061"/>
                    <a:pt x="301" y="1362"/>
                    <a:pt x="681" y="1362"/>
                  </a:cubicBezTo>
                  <a:cubicBezTo>
                    <a:pt x="1061" y="1362"/>
                    <a:pt x="1362" y="1061"/>
                    <a:pt x="1362" y="681"/>
                  </a:cubicBezTo>
                  <a:cubicBezTo>
                    <a:pt x="1362" y="301"/>
                    <a:pt x="1061" y="0"/>
                    <a:pt x="6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46"/>
            <p:cNvSpPr/>
            <p:nvPr/>
          </p:nvSpPr>
          <p:spPr>
            <a:xfrm>
              <a:off x="8041464" y="3553484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94" y="0"/>
                  </a:moveTo>
                  <a:cubicBezTo>
                    <a:pt x="86" y="0"/>
                    <a:pt x="0" y="86"/>
                    <a:pt x="0" y="194"/>
                  </a:cubicBezTo>
                  <a:cubicBezTo>
                    <a:pt x="0" y="294"/>
                    <a:pt x="86" y="380"/>
                    <a:pt x="194" y="380"/>
                  </a:cubicBezTo>
                  <a:cubicBezTo>
                    <a:pt x="301" y="380"/>
                    <a:pt x="380" y="294"/>
                    <a:pt x="380" y="194"/>
                  </a:cubicBezTo>
                  <a:cubicBezTo>
                    <a:pt x="380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46"/>
            <p:cNvSpPr/>
            <p:nvPr/>
          </p:nvSpPr>
          <p:spPr>
            <a:xfrm>
              <a:off x="8059429" y="3553484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87" y="0"/>
                  </a:moveTo>
                  <a:cubicBezTo>
                    <a:pt x="80" y="0"/>
                    <a:pt x="1" y="86"/>
                    <a:pt x="1" y="194"/>
                  </a:cubicBezTo>
                  <a:cubicBezTo>
                    <a:pt x="1" y="294"/>
                    <a:pt x="80" y="380"/>
                    <a:pt x="187" y="380"/>
                  </a:cubicBezTo>
                  <a:cubicBezTo>
                    <a:pt x="295" y="380"/>
                    <a:pt x="381" y="294"/>
                    <a:pt x="381" y="194"/>
                  </a:cubicBez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46"/>
            <p:cNvSpPr/>
            <p:nvPr/>
          </p:nvSpPr>
          <p:spPr>
            <a:xfrm>
              <a:off x="8077232" y="3553484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87" y="0"/>
                  </a:moveTo>
                  <a:cubicBezTo>
                    <a:pt x="79" y="0"/>
                    <a:pt x="0" y="86"/>
                    <a:pt x="0" y="194"/>
                  </a:cubicBezTo>
                  <a:cubicBezTo>
                    <a:pt x="0" y="294"/>
                    <a:pt x="79" y="380"/>
                    <a:pt x="187" y="380"/>
                  </a:cubicBezTo>
                  <a:cubicBezTo>
                    <a:pt x="294" y="380"/>
                    <a:pt x="380" y="294"/>
                    <a:pt x="380" y="194"/>
                  </a:cubicBezTo>
                  <a:cubicBezTo>
                    <a:pt x="380" y="86"/>
                    <a:pt x="294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46"/>
            <p:cNvSpPr/>
            <p:nvPr/>
          </p:nvSpPr>
          <p:spPr>
            <a:xfrm>
              <a:off x="8051020" y="3374057"/>
              <a:ext cx="10170" cy="92596"/>
            </a:xfrm>
            <a:custGeom>
              <a:avLst/>
              <a:gdLst/>
              <a:ahLst/>
              <a:cxnLst/>
              <a:rect l="l" t="t" r="r" b="b"/>
              <a:pathLst>
                <a:path w="381" h="3469" extrusionOk="0">
                  <a:moveTo>
                    <a:pt x="194" y="0"/>
                  </a:moveTo>
                  <a:cubicBezTo>
                    <a:pt x="87" y="0"/>
                    <a:pt x="1" y="86"/>
                    <a:pt x="1" y="193"/>
                  </a:cubicBezTo>
                  <a:lnTo>
                    <a:pt x="1" y="3282"/>
                  </a:lnTo>
                  <a:cubicBezTo>
                    <a:pt x="1" y="3383"/>
                    <a:pt x="87" y="3469"/>
                    <a:pt x="194" y="3469"/>
                  </a:cubicBezTo>
                  <a:cubicBezTo>
                    <a:pt x="294" y="3469"/>
                    <a:pt x="380" y="3383"/>
                    <a:pt x="380" y="3282"/>
                  </a:cubicBezTo>
                  <a:lnTo>
                    <a:pt x="380" y="193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46"/>
            <p:cNvSpPr/>
            <p:nvPr/>
          </p:nvSpPr>
          <p:spPr>
            <a:xfrm>
              <a:off x="7881923" y="3558262"/>
              <a:ext cx="48794" cy="45724"/>
            </a:xfrm>
            <a:custGeom>
              <a:avLst/>
              <a:gdLst/>
              <a:ahLst/>
              <a:cxnLst/>
              <a:rect l="l" t="t" r="r" b="b"/>
              <a:pathLst>
                <a:path w="1828" h="1713" extrusionOk="0">
                  <a:moveTo>
                    <a:pt x="1" y="0"/>
                  </a:moveTo>
                  <a:lnTo>
                    <a:pt x="1" y="1713"/>
                  </a:lnTo>
                  <a:lnTo>
                    <a:pt x="1828" y="1713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46"/>
            <p:cNvSpPr/>
            <p:nvPr/>
          </p:nvSpPr>
          <p:spPr>
            <a:xfrm>
              <a:off x="7778063" y="3529381"/>
              <a:ext cx="256728" cy="29469"/>
            </a:xfrm>
            <a:custGeom>
              <a:avLst/>
              <a:gdLst/>
              <a:ahLst/>
              <a:cxnLst/>
              <a:rect l="l" t="t" r="r" b="b"/>
              <a:pathLst>
                <a:path w="9618" h="1104" extrusionOk="0">
                  <a:moveTo>
                    <a:pt x="65" y="0"/>
                  </a:moveTo>
                  <a:lnTo>
                    <a:pt x="0" y="29"/>
                  </a:lnTo>
                  <a:lnTo>
                    <a:pt x="0" y="724"/>
                  </a:lnTo>
                  <a:cubicBezTo>
                    <a:pt x="0" y="939"/>
                    <a:pt x="165" y="1104"/>
                    <a:pt x="380" y="1104"/>
                  </a:cubicBezTo>
                  <a:lnTo>
                    <a:pt x="9238" y="1104"/>
                  </a:lnTo>
                  <a:cubicBezTo>
                    <a:pt x="9445" y="1104"/>
                    <a:pt x="9617" y="939"/>
                    <a:pt x="9617" y="724"/>
                  </a:cubicBezTo>
                  <a:lnTo>
                    <a:pt x="9617" y="29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46"/>
            <p:cNvSpPr/>
            <p:nvPr/>
          </p:nvSpPr>
          <p:spPr>
            <a:xfrm>
              <a:off x="7834491" y="3603399"/>
              <a:ext cx="143873" cy="23756"/>
            </a:xfrm>
            <a:custGeom>
              <a:avLst/>
              <a:gdLst/>
              <a:ahLst/>
              <a:cxnLst/>
              <a:rect l="l" t="t" r="r" b="b"/>
              <a:pathLst>
                <a:path w="5390" h="890" extrusionOk="0">
                  <a:moveTo>
                    <a:pt x="380" y="0"/>
                  </a:moveTo>
                  <a:cubicBezTo>
                    <a:pt x="172" y="0"/>
                    <a:pt x="0" y="172"/>
                    <a:pt x="0" y="380"/>
                  </a:cubicBezTo>
                  <a:lnTo>
                    <a:pt x="0" y="760"/>
                  </a:lnTo>
                  <a:cubicBezTo>
                    <a:pt x="0" y="832"/>
                    <a:pt x="58" y="889"/>
                    <a:pt x="122" y="889"/>
                  </a:cubicBezTo>
                  <a:lnTo>
                    <a:pt x="5260" y="889"/>
                  </a:lnTo>
                  <a:cubicBezTo>
                    <a:pt x="5332" y="889"/>
                    <a:pt x="5389" y="832"/>
                    <a:pt x="5389" y="760"/>
                  </a:cubicBezTo>
                  <a:lnTo>
                    <a:pt x="5389" y="380"/>
                  </a:lnTo>
                  <a:cubicBezTo>
                    <a:pt x="5389" y="172"/>
                    <a:pt x="5217" y="0"/>
                    <a:pt x="5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46"/>
            <p:cNvSpPr/>
            <p:nvPr/>
          </p:nvSpPr>
          <p:spPr>
            <a:xfrm>
              <a:off x="7783028" y="3396239"/>
              <a:ext cx="246585" cy="128951"/>
            </a:xfrm>
            <a:custGeom>
              <a:avLst/>
              <a:gdLst/>
              <a:ahLst/>
              <a:cxnLst/>
              <a:rect l="l" t="t" r="r" b="b"/>
              <a:pathLst>
                <a:path w="9238" h="4831" extrusionOk="0">
                  <a:moveTo>
                    <a:pt x="259" y="0"/>
                  </a:moveTo>
                  <a:cubicBezTo>
                    <a:pt x="115" y="0"/>
                    <a:pt x="1" y="115"/>
                    <a:pt x="1" y="251"/>
                  </a:cubicBezTo>
                  <a:lnTo>
                    <a:pt x="1" y="4830"/>
                  </a:lnTo>
                  <a:lnTo>
                    <a:pt x="9238" y="4830"/>
                  </a:lnTo>
                  <a:lnTo>
                    <a:pt x="9238" y="251"/>
                  </a:lnTo>
                  <a:cubicBezTo>
                    <a:pt x="9238" y="115"/>
                    <a:pt x="9123" y="0"/>
                    <a:pt x="8980" y="0"/>
                  </a:cubicBezTo>
                  <a:close/>
                </a:path>
              </a:pathLst>
            </a:custGeom>
            <a:solidFill>
              <a:srgbClr val="D8EC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46"/>
            <p:cNvSpPr/>
            <p:nvPr/>
          </p:nvSpPr>
          <p:spPr>
            <a:xfrm>
              <a:off x="7854190" y="3419381"/>
              <a:ext cx="104288" cy="105809"/>
            </a:xfrm>
            <a:custGeom>
              <a:avLst/>
              <a:gdLst/>
              <a:ahLst/>
              <a:cxnLst/>
              <a:rect l="l" t="t" r="r" b="b"/>
              <a:pathLst>
                <a:path w="3907" h="3964" extrusionOk="0">
                  <a:moveTo>
                    <a:pt x="129" y="0"/>
                  </a:moveTo>
                  <a:cubicBezTo>
                    <a:pt x="58" y="0"/>
                    <a:pt x="0" y="58"/>
                    <a:pt x="0" y="129"/>
                  </a:cubicBezTo>
                  <a:lnTo>
                    <a:pt x="0" y="3963"/>
                  </a:lnTo>
                  <a:lnTo>
                    <a:pt x="3906" y="3963"/>
                  </a:lnTo>
                  <a:lnTo>
                    <a:pt x="3906" y="129"/>
                  </a:lnTo>
                  <a:cubicBezTo>
                    <a:pt x="3906" y="58"/>
                    <a:pt x="3849" y="0"/>
                    <a:pt x="37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46"/>
            <p:cNvSpPr/>
            <p:nvPr/>
          </p:nvSpPr>
          <p:spPr>
            <a:xfrm>
              <a:off x="7873889" y="3457631"/>
              <a:ext cx="65076" cy="10170"/>
            </a:xfrm>
            <a:custGeom>
              <a:avLst/>
              <a:gdLst/>
              <a:ahLst/>
              <a:cxnLst/>
              <a:rect l="l" t="t" r="r" b="b"/>
              <a:pathLst>
                <a:path w="2438" h="381" extrusionOk="0">
                  <a:moveTo>
                    <a:pt x="187" y="1"/>
                  </a:moveTo>
                  <a:cubicBezTo>
                    <a:pt x="87" y="1"/>
                    <a:pt x="1" y="80"/>
                    <a:pt x="1" y="187"/>
                  </a:cubicBezTo>
                  <a:cubicBezTo>
                    <a:pt x="1" y="295"/>
                    <a:pt x="87" y="381"/>
                    <a:pt x="187" y="381"/>
                  </a:cubicBezTo>
                  <a:lnTo>
                    <a:pt x="2244" y="381"/>
                  </a:lnTo>
                  <a:cubicBezTo>
                    <a:pt x="2351" y="381"/>
                    <a:pt x="2437" y="295"/>
                    <a:pt x="2437" y="187"/>
                  </a:cubicBezTo>
                  <a:cubicBezTo>
                    <a:pt x="2437" y="80"/>
                    <a:pt x="2351" y="1"/>
                    <a:pt x="2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46"/>
            <p:cNvSpPr/>
            <p:nvPr/>
          </p:nvSpPr>
          <p:spPr>
            <a:xfrm>
              <a:off x="7873889" y="3476770"/>
              <a:ext cx="65076" cy="10170"/>
            </a:xfrm>
            <a:custGeom>
              <a:avLst/>
              <a:gdLst/>
              <a:ahLst/>
              <a:cxnLst/>
              <a:rect l="l" t="t" r="r" b="b"/>
              <a:pathLst>
                <a:path w="2438" h="381" extrusionOk="0">
                  <a:moveTo>
                    <a:pt x="187" y="0"/>
                  </a:moveTo>
                  <a:cubicBezTo>
                    <a:pt x="87" y="0"/>
                    <a:pt x="1" y="86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2244" y="380"/>
                  </a:lnTo>
                  <a:cubicBezTo>
                    <a:pt x="2351" y="380"/>
                    <a:pt x="2437" y="294"/>
                    <a:pt x="2437" y="187"/>
                  </a:cubicBezTo>
                  <a:cubicBezTo>
                    <a:pt x="2437" y="86"/>
                    <a:pt x="2351" y="0"/>
                    <a:pt x="2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46"/>
            <p:cNvSpPr/>
            <p:nvPr/>
          </p:nvSpPr>
          <p:spPr>
            <a:xfrm>
              <a:off x="7873889" y="3495882"/>
              <a:ext cx="65076" cy="10170"/>
            </a:xfrm>
            <a:custGeom>
              <a:avLst/>
              <a:gdLst/>
              <a:ahLst/>
              <a:cxnLst/>
              <a:rect l="l" t="t" r="r" b="b"/>
              <a:pathLst>
                <a:path w="2438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295"/>
                    <a:pt x="87" y="381"/>
                    <a:pt x="187" y="381"/>
                  </a:cubicBezTo>
                  <a:lnTo>
                    <a:pt x="2244" y="381"/>
                  </a:lnTo>
                  <a:cubicBezTo>
                    <a:pt x="2351" y="381"/>
                    <a:pt x="2437" y="295"/>
                    <a:pt x="2437" y="194"/>
                  </a:cubicBezTo>
                  <a:cubicBezTo>
                    <a:pt x="2437" y="87"/>
                    <a:pt x="2351" y="1"/>
                    <a:pt x="2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46"/>
            <p:cNvSpPr/>
            <p:nvPr/>
          </p:nvSpPr>
          <p:spPr>
            <a:xfrm>
              <a:off x="7883445" y="3430485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87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87" y="380"/>
                  </a:cubicBezTo>
                  <a:cubicBezTo>
                    <a:pt x="295" y="380"/>
                    <a:pt x="381" y="294"/>
                    <a:pt x="381" y="194"/>
                  </a:cubicBez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46"/>
            <p:cNvSpPr/>
            <p:nvPr/>
          </p:nvSpPr>
          <p:spPr>
            <a:xfrm>
              <a:off x="7935495" y="3430485"/>
              <a:ext cx="10143" cy="10143"/>
            </a:xfrm>
            <a:custGeom>
              <a:avLst/>
              <a:gdLst/>
              <a:ahLst/>
              <a:cxnLst/>
              <a:rect l="l" t="t" r="r" b="b"/>
              <a:pathLst>
                <a:path w="380" h="380" extrusionOk="0">
                  <a:moveTo>
                    <a:pt x="194" y="0"/>
                  </a:moveTo>
                  <a:cubicBezTo>
                    <a:pt x="86" y="0"/>
                    <a:pt x="0" y="86"/>
                    <a:pt x="0" y="194"/>
                  </a:cubicBezTo>
                  <a:cubicBezTo>
                    <a:pt x="0" y="294"/>
                    <a:pt x="86" y="380"/>
                    <a:pt x="194" y="380"/>
                  </a:cubicBezTo>
                  <a:cubicBezTo>
                    <a:pt x="294" y="380"/>
                    <a:pt x="380" y="294"/>
                    <a:pt x="380" y="194"/>
                  </a:cubicBez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46"/>
            <p:cNvSpPr/>
            <p:nvPr/>
          </p:nvSpPr>
          <p:spPr>
            <a:xfrm>
              <a:off x="7867002" y="3430485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cubicBezTo>
                    <a:pt x="294" y="380"/>
                    <a:pt x="380" y="294"/>
                    <a:pt x="380" y="194"/>
                  </a:cubicBez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46"/>
            <p:cNvSpPr/>
            <p:nvPr/>
          </p:nvSpPr>
          <p:spPr>
            <a:xfrm>
              <a:off x="7808652" y="3476957"/>
              <a:ext cx="22609" cy="22609"/>
            </a:xfrm>
            <a:custGeom>
              <a:avLst/>
              <a:gdLst/>
              <a:ahLst/>
              <a:cxnLst/>
              <a:rect l="l" t="t" r="r" b="b"/>
              <a:pathLst>
                <a:path w="847" h="847" extrusionOk="0">
                  <a:moveTo>
                    <a:pt x="80" y="0"/>
                  </a:moveTo>
                  <a:cubicBezTo>
                    <a:pt x="37" y="0"/>
                    <a:pt x="1" y="36"/>
                    <a:pt x="1" y="79"/>
                  </a:cubicBezTo>
                  <a:lnTo>
                    <a:pt x="1" y="774"/>
                  </a:lnTo>
                  <a:cubicBezTo>
                    <a:pt x="1" y="817"/>
                    <a:pt x="37" y="846"/>
                    <a:pt x="80" y="846"/>
                  </a:cubicBezTo>
                  <a:lnTo>
                    <a:pt x="775" y="846"/>
                  </a:lnTo>
                  <a:cubicBezTo>
                    <a:pt x="818" y="846"/>
                    <a:pt x="846" y="817"/>
                    <a:pt x="846" y="774"/>
                  </a:cubicBezTo>
                  <a:lnTo>
                    <a:pt x="846" y="79"/>
                  </a:lnTo>
                  <a:cubicBezTo>
                    <a:pt x="846" y="36"/>
                    <a:pt x="811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46"/>
            <p:cNvSpPr/>
            <p:nvPr/>
          </p:nvSpPr>
          <p:spPr>
            <a:xfrm>
              <a:off x="7808652" y="3431820"/>
              <a:ext cx="22609" cy="22582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80" y="0"/>
                  </a:moveTo>
                  <a:cubicBezTo>
                    <a:pt x="37" y="0"/>
                    <a:pt x="1" y="36"/>
                    <a:pt x="1" y="79"/>
                  </a:cubicBezTo>
                  <a:lnTo>
                    <a:pt x="1" y="767"/>
                  </a:lnTo>
                  <a:cubicBezTo>
                    <a:pt x="1" y="810"/>
                    <a:pt x="37" y="846"/>
                    <a:pt x="80" y="846"/>
                  </a:cubicBezTo>
                  <a:lnTo>
                    <a:pt x="775" y="846"/>
                  </a:lnTo>
                  <a:cubicBezTo>
                    <a:pt x="818" y="846"/>
                    <a:pt x="846" y="810"/>
                    <a:pt x="846" y="767"/>
                  </a:cubicBezTo>
                  <a:lnTo>
                    <a:pt x="846" y="79"/>
                  </a:lnTo>
                  <a:cubicBezTo>
                    <a:pt x="846" y="36"/>
                    <a:pt x="811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46"/>
            <p:cNvSpPr/>
            <p:nvPr/>
          </p:nvSpPr>
          <p:spPr>
            <a:xfrm>
              <a:off x="7981406" y="3476957"/>
              <a:ext cx="22582" cy="22609"/>
            </a:xfrm>
            <a:custGeom>
              <a:avLst/>
              <a:gdLst/>
              <a:ahLst/>
              <a:cxnLst/>
              <a:rect l="l" t="t" r="r" b="b"/>
              <a:pathLst>
                <a:path w="846" h="847" extrusionOk="0">
                  <a:moveTo>
                    <a:pt x="79" y="0"/>
                  </a:moveTo>
                  <a:cubicBezTo>
                    <a:pt x="36" y="0"/>
                    <a:pt x="0" y="36"/>
                    <a:pt x="0" y="79"/>
                  </a:cubicBezTo>
                  <a:lnTo>
                    <a:pt x="0" y="774"/>
                  </a:lnTo>
                  <a:cubicBezTo>
                    <a:pt x="0" y="817"/>
                    <a:pt x="36" y="846"/>
                    <a:pt x="79" y="846"/>
                  </a:cubicBezTo>
                  <a:lnTo>
                    <a:pt x="767" y="846"/>
                  </a:lnTo>
                  <a:cubicBezTo>
                    <a:pt x="810" y="846"/>
                    <a:pt x="846" y="817"/>
                    <a:pt x="846" y="774"/>
                  </a:cubicBezTo>
                  <a:lnTo>
                    <a:pt x="846" y="79"/>
                  </a:lnTo>
                  <a:cubicBezTo>
                    <a:pt x="846" y="36"/>
                    <a:pt x="810" y="0"/>
                    <a:pt x="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46"/>
            <p:cNvSpPr/>
            <p:nvPr/>
          </p:nvSpPr>
          <p:spPr>
            <a:xfrm>
              <a:off x="7981406" y="3431820"/>
              <a:ext cx="22582" cy="22582"/>
            </a:xfrm>
            <a:custGeom>
              <a:avLst/>
              <a:gdLst/>
              <a:ahLst/>
              <a:cxnLst/>
              <a:rect l="l" t="t" r="r" b="b"/>
              <a:pathLst>
                <a:path w="846" h="846" extrusionOk="0">
                  <a:moveTo>
                    <a:pt x="79" y="0"/>
                  </a:moveTo>
                  <a:cubicBezTo>
                    <a:pt x="36" y="0"/>
                    <a:pt x="0" y="36"/>
                    <a:pt x="0" y="79"/>
                  </a:cubicBezTo>
                  <a:lnTo>
                    <a:pt x="0" y="767"/>
                  </a:lnTo>
                  <a:cubicBezTo>
                    <a:pt x="0" y="810"/>
                    <a:pt x="36" y="846"/>
                    <a:pt x="79" y="846"/>
                  </a:cubicBezTo>
                  <a:lnTo>
                    <a:pt x="767" y="846"/>
                  </a:lnTo>
                  <a:cubicBezTo>
                    <a:pt x="810" y="846"/>
                    <a:pt x="846" y="810"/>
                    <a:pt x="846" y="767"/>
                  </a:cubicBezTo>
                  <a:lnTo>
                    <a:pt x="846" y="79"/>
                  </a:lnTo>
                  <a:cubicBezTo>
                    <a:pt x="846" y="36"/>
                    <a:pt x="810" y="0"/>
                    <a:pt x="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46"/>
            <p:cNvSpPr/>
            <p:nvPr/>
          </p:nvSpPr>
          <p:spPr>
            <a:xfrm>
              <a:off x="7778063" y="3391060"/>
              <a:ext cx="256728" cy="139095"/>
            </a:xfrm>
            <a:custGeom>
              <a:avLst/>
              <a:gdLst/>
              <a:ahLst/>
              <a:cxnLst/>
              <a:rect l="l" t="t" r="r" b="b"/>
              <a:pathLst>
                <a:path w="9618" h="5211" extrusionOk="0">
                  <a:moveTo>
                    <a:pt x="9159" y="381"/>
                  </a:moveTo>
                  <a:cubicBezTo>
                    <a:pt x="9202" y="381"/>
                    <a:pt x="9238" y="416"/>
                    <a:pt x="9238" y="459"/>
                  </a:cubicBezTo>
                  <a:lnTo>
                    <a:pt x="9238" y="4752"/>
                  </a:lnTo>
                  <a:cubicBezTo>
                    <a:pt x="9238" y="4795"/>
                    <a:pt x="9202" y="4831"/>
                    <a:pt x="9159" y="4831"/>
                  </a:cubicBezTo>
                  <a:lnTo>
                    <a:pt x="452" y="4831"/>
                  </a:lnTo>
                  <a:cubicBezTo>
                    <a:pt x="409" y="4831"/>
                    <a:pt x="380" y="4795"/>
                    <a:pt x="380" y="4752"/>
                  </a:cubicBezTo>
                  <a:lnTo>
                    <a:pt x="380" y="459"/>
                  </a:lnTo>
                  <a:cubicBezTo>
                    <a:pt x="380" y="416"/>
                    <a:pt x="409" y="381"/>
                    <a:pt x="452" y="381"/>
                  </a:cubicBezTo>
                  <a:close/>
                  <a:moveTo>
                    <a:pt x="445" y="1"/>
                  </a:moveTo>
                  <a:cubicBezTo>
                    <a:pt x="201" y="1"/>
                    <a:pt x="0" y="201"/>
                    <a:pt x="0" y="445"/>
                  </a:cubicBezTo>
                  <a:lnTo>
                    <a:pt x="0" y="5211"/>
                  </a:lnTo>
                  <a:lnTo>
                    <a:pt x="9617" y="5211"/>
                  </a:lnTo>
                  <a:lnTo>
                    <a:pt x="9617" y="445"/>
                  </a:lnTo>
                  <a:cubicBezTo>
                    <a:pt x="9617" y="201"/>
                    <a:pt x="9417" y="1"/>
                    <a:pt x="9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7" name="Google Shape;4857;p46"/>
          <p:cNvGrpSpPr/>
          <p:nvPr/>
        </p:nvGrpSpPr>
        <p:grpSpPr>
          <a:xfrm>
            <a:off x="7607816" y="987452"/>
            <a:ext cx="344931" cy="330761"/>
            <a:chOff x="1020269" y="2769965"/>
            <a:chExt cx="344931" cy="330761"/>
          </a:xfrm>
        </p:grpSpPr>
        <p:sp>
          <p:nvSpPr>
            <p:cNvPr id="4858" name="Google Shape;4858;p46"/>
            <p:cNvSpPr/>
            <p:nvPr/>
          </p:nvSpPr>
          <p:spPr>
            <a:xfrm>
              <a:off x="1129880" y="2769965"/>
              <a:ext cx="235321" cy="330373"/>
            </a:xfrm>
            <a:custGeom>
              <a:avLst/>
              <a:gdLst/>
              <a:ahLst/>
              <a:cxnLst/>
              <a:rect l="l" t="t" r="r" b="b"/>
              <a:pathLst>
                <a:path w="8816" h="12377" extrusionOk="0">
                  <a:moveTo>
                    <a:pt x="129" y="0"/>
                  </a:moveTo>
                  <a:cubicBezTo>
                    <a:pt x="58" y="0"/>
                    <a:pt x="0" y="57"/>
                    <a:pt x="0" y="129"/>
                  </a:cubicBezTo>
                  <a:lnTo>
                    <a:pt x="0" y="3719"/>
                  </a:lnTo>
                  <a:lnTo>
                    <a:pt x="631" y="3719"/>
                  </a:lnTo>
                  <a:cubicBezTo>
                    <a:pt x="1720" y="3719"/>
                    <a:pt x="2609" y="4608"/>
                    <a:pt x="2609" y="5697"/>
                  </a:cubicBezTo>
                  <a:lnTo>
                    <a:pt x="2609" y="6658"/>
                  </a:lnTo>
                  <a:lnTo>
                    <a:pt x="2616" y="6665"/>
                  </a:lnTo>
                  <a:cubicBezTo>
                    <a:pt x="2767" y="6751"/>
                    <a:pt x="2860" y="6916"/>
                    <a:pt x="2860" y="7088"/>
                  </a:cubicBezTo>
                  <a:lnTo>
                    <a:pt x="2860" y="7518"/>
                  </a:lnTo>
                  <a:cubicBezTo>
                    <a:pt x="2860" y="7790"/>
                    <a:pt x="2645" y="8005"/>
                    <a:pt x="2380" y="8005"/>
                  </a:cubicBezTo>
                  <a:lnTo>
                    <a:pt x="1914" y="8005"/>
                  </a:lnTo>
                  <a:lnTo>
                    <a:pt x="1907" y="8026"/>
                  </a:lnTo>
                  <a:cubicBezTo>
                    <a:pt x="1864" y="8521"/>
                    <a:pt x="1577" y="8951"/>
                    <a:pt x="1133" y="9180"/>
                  </a:cubicBezTo>
                  <a:lnTo>
                    <a:pt x="1118" y="9187"/>
                  </a:lnTo>
                  <a:lnTo>
                    <a:pt x="1118" y="9589"/>
                  </a:lnTo>
                  <a:lnTo>
                    <a:pt x="3111" y="9589"/>
                  </a:lnTo>
                  <a:cubicBezTo>
                    <a:pt x="3662" y="9589"/>
                    <a:pt x="4114" y="10040"/>
                    <a:pt x="4114" y="10592"/>
                  </a:cubicBezTo>
                  <a:lnTo>
                    <a:pt x="4114" y="12305"/>
                  </a:lnTo>
                  <a:lnTo>
                    <a:pt x="4135" y="12376"/>
                  </a:lnTo>
                  <a:lnTo>
                    <a:pt x="8679" y="12376"/>
                  </a:lnTo>
                  <a:cubicBezTo>
                    <a:pt x="8751" y="12376"/>
                    <a:pt x="8808" y="12319"/>
                    <a:pt x="8808" y="12247"/>
                  </a:cubicBezTo>
                  <a:lnTo>
                    <a:pt x="8808" y="129"/>
                  </a:lnTo>
                  <a:cubicBezTo>
                    <a:pt x="8815" y="57"/>
                    <a:pt x="8751" y="0"/>
                    <a:pt x="8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46"/>
            <p:cNvSpPr/>
            <p:nvPr/>
          </p:nvSpPr>
          <p:spPr>
            <a:xfrm>
              <a:off x="1153972" y="2804973"/>
              <a:ext cx="80932" cy="10170"/>
            </a:xfrm>
            <a:custGeom>
              <a:avLst/>
              <a:gdLst/>
              <a:ahLst/>
              <a:cxnLst/>
              <a:rect l="l" t="t" r="r" b="b"/>
              <a:pathLst>
                <a:path w="3032" h="381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846" y="380"/>
                  </a:lnTo>
                  <a:cubicBezTo>
                    <a:pt x="2946" y="380"/>
                    <a:pt x="3032" y="294"/>
                    <a:pt x="3032" y="187"/>
                  </a:cubicBezTo>
                  <a:cubicBezTo>
                    <a:pt x="3032" y="86"/>
                    <a:pt x="2946" y="0"/>
                    <a:pt x="2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46"/>
            <p:cNvSpPr/>
            <p:nvPr/>
          </p:nvSpPr>
          <p:spPr>
            <a:xfrm>
              <a:off x="1153972" y="2832306"/>
              <a:ext cx="80932" cy="10170"/>
            </a:xfrm>
            <a:custGeom>
              <a:avLst/>
              <a:gdLst/>
              <a:ahLst/>
              <a:cxnLst/>
              <a:rect l="l" t="t" r="r" b="b"/>
              <a:pathLst>
                <a:path w="3032" h="381" extrusionOk="0">
                  <a:moveTo>
                    <a:pt x="194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2"/>
                    <a:pt x="87" y="381"/>
                    <a:pt x="194" y="381"/>
                  </a:cubicBezTo>
                  <a:lnTo>
                    <a:pt x="2846" y="381"/>
                  </a:lnTo>
                  <a:cubicBezTo>
                    <a:pt x="2946" y="381"/>
                    <a:pt x="3032" y="302"/>
                    <a:pt x="3032" y="194"/>
                  </a:cubicBezTo>
                  <a:cubicBezTo>
                    <a:pt x="3032" y="87"/>
                    <a:pt x="2946" y="1"/>
                    <a:pt x="2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46"/>
            <p:cNvSpPr/>
            <p:nvPr/>
          </p:nvSpPr>
          <p:spPr>
            <a:xfrm>
              <a:off x="1260528" y="2889909"/>
              <a:ext cx="82266" cy="10143"/>
            </a:xfrm>
            <a:custGeom>
              <a:avLst/>
              <a:gdLst/>
              <a:ahLst/>
              <a:cxnLst/>
              <a:rect l="l" t="t" r="r" b="b"/>
              <a:pathLst>
                <a:path w="3082" h="380" extrusionOk="0">
                  <a:moveTo>
                    <a:pt x="187" y="0"/>
                  </a:moveTo>
                  <a:cubicBezTo>
                    <a:pt x="86" y="0"/>
                    <a:pt x="0" y="86"/>
                    <a:pt x="0" y="194"/>
                  </a:cubicBezTo>
                  <a:cubicBezTo>
                    <a:pt x="0" y="294"/>
                    <a:pt x="86" y="380"/>
                    <a:pt x="187" y="380"/>
                  </a:cubicBezTo>
                  <a:lnTo>
                    <a:pt x="2895" y="380"/>
                  </a:lnTo>
                  <a:cubicBezTo>
                    <a:pt x="2996" y="380"/>
                    <a:pt x="3082" y="294"/>
                    <a:pt x="3082" y="194"/>
                  </a:cubicBezTo>
                  <a:cubicBezTo>
                    <a:pt x="3082" y="86"/>
                    <a:pt x="2996" y="0"/>
                    <a:pt x="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4862" name="Google Shape;4862;p46"/>
            <p:cNvSpPr/>
            <p:nvPr/>
          </p:nvSpPr>
          <p:spPr>
            <a:xfrm>
              <a:off x="1189179" y="2889909"/>
              <a:ext cx="53198" cy="10143"/>
            </a:xfrm>
            <a:custGeom>
              <a:avLst/>
              <a:gdLst/>
              <a:ahLst/>
              <a:cxnLst/>
              <a:rect l="l" t="t" r="r" b="b"/>
              <a:pathLst>
                <a:path w="1993" h="380" extrusionOk="0">
                  <a:moveTo>
                    <a:pt x="0" y="0"/>
                  </a:moveTo>
                  <a:cubicBezTo>
                    <a:pt x="93" y="115"/>
                    <a:pt x="172" y="244"/>
                    <a:pt x="230" y="380"/>
                  </a:cubicBezTo>
                  <a:lnTo>
                    <a:pt x="1806" y="380"/>
                  </a:lnTo>
                  <a:cubicBezTo>
                    <a:pt x="1906" y="380"/>
                    <a:pt x="1992" y="294"/>
                    <a:pt x="1992" y="194"/>
                  </a:cubicBezTo>
                  <a:cubicBezTo>
                    <a:pt x="1992" y="86"/>
                    <a:pt x="1906" y="0"/>
                    <a:pt x="18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46"/>
            <p:cNvSpPr/>
            <p:nvPr/>
          </p:nvSpPr>
          <p:spPr>
            <a:xfrm>
              <a:off x="1200070" y="2917455"/>
              <a:ext cx="142725" cy="10143"/>
            </a:xfrm>
            <a:custGeom>
              <a:avLst/>
              <a:gdLst/>
              <a:ahLst/>
              <a:cxnLst/>
              <a:rect l="l" t="t" r="r" b="b"/>
              <a:pathLst>
                <a:path w="5347" h="380" extrusionOk="0">
                  <a:moveTo>
                    <a:pt x="1" y="0"/>
                  </a:moveTo>
                  <a:cubicBezTo>
                    <a:pt x="8" y="64"/>
                    <a:pt x="15" y="122"/>
                    <a:pt x="15" y="186"/>
                  </a:cubicBezTo>
                  <a:lnTo>
                    <a:pt x="15" y="380"/>
                  </a:lnTo>
                  <a:lnTo>
                    <a:pt x="5160" y="380"/>
                  </a:lnTo>
                  <a:cubicBezTo>
                    <a:pt x="5261" y="380"/>
                    <a:pt x="5347" y="294"/>
                    <a:pt x="5347" y="186"/>
                  </a:cubicBezTo>
                  <a:cubicBezTo>
                    <a:pt x="5347" y="86"/>
                    <a:pt x="5261" y="0"/>
                    <a:pt x="51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46"/>
            <p:cNvSpPr/>
            <p:nvPr/>
          </p:nvSpPr>
          <p:spPr>
            <a:xfrm>
              <a:off x="1200470" y="2944975"/>
              <a:ext cx="142324" cy="10170"/>
            </a:xfrm>
            <a:custGeom>
              <a:avLst/>
              <a:gdLst/>
              <a:ahLst/>
              <a:cxnLst/>
              <a:rect l="l" t="t" r="r" b="b"/>
              <a:pathLst>
                <a:path w="5332" h="381" extrusionOk="0">
                  <a:moveTo>
                    <a:pt x="0" y="1"/>
                  </a:moveTo>
                  <a:lnTo>
                    <a:pt x="0" y="116"/>
                  </a:lnTo>
                  <a:lnTo>
                    <a:pt x="7" y="123"/>
                  </a:lnTo>
                  <a:cubicBezTo>
                    <a:pt x="108" y="180"/>
                    <a:pt x="186" y="273"/>
                    <a:pt x="222" y="381"/>
                  </a:cubicBezTo>
                  <a:lnTo>
                    <a:pt x="5145" y="381"/>
                  </a:lnTo>
                  <a:cubicBezTo>
                    <a:pt x="5246" y="381"/>
                    <a:pt x="5332" y="295"/>
                    <a:pt x="5332" y="187"/>
                  </a:cubicBezTo>
                  <a:cubicBezTo>
                    <a:pt x="5332" y="80"/>
                    <a:pt x="5246" y="1"/>
                    <a:pt x="5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46"/>
            <p:cNvSpPr/>
            <p:nvPr/>
          </p:nvSpPr>
          <p:spPr>
            <a:xfrm>
              <a:off x="1200470" y="2972335"/>
              <a:ext cx="142324" cy="10170"/>
            </a:xfrm>
            <a:custGeom>
              <a:avLst/>
              <a:gdLst/>
              <a:ahLst/>
              <a:cxnLst/>
              <a:rect l="l" t="t" r="r" b="b"/>
              <a:pathLst>
                <a:path w="5332" h="381" extrusionOk="0">
                  <a:moveTo>
                    <a:pt x="251" y="1"/>
                  </a:moveTo>
                  <a:cubicBezTo>
                    <a:pt x="237" y="166"/>
                    <a:pt x="136" y="309"/>
                    <a:pt x="0" y="381"/>
                  </a:cubicBezTo>
                  <a:lnTo>
                    <a:pt x="5145" y="381"/>
                  </a:lnTo>
                  <a:cubicBezTo>
                    <a:pt x="5246" y="381"/>
                    <a:pt x="5332" y="295"/>
                    <a:pt x="5332" y="194"/>
                  </a:cubicBezTo>
                  <a:cubicBezTo>
                    <a:pt x="5332" y="87"/>
                    <a:pt x="5246" y="1"/>
                    <a:pt x="5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46"/>
            <p:cNvSpPr/>
            <p:nvPr/>
          </p:nvSpPr>
          <p:spPr>
            <a:xfrm>
              <a:off x="1169080" y="2999882"/>
              <a:ext cx="173715" cy="10170"/>
            </a:xfrm>
            <a:custGeom>
              <a:avLst/>
              <a:gdLst/>
              <a:ahLst/>
              <a:cxnLst/>
              <a:rect l="l" t="t" r="r" b="b"/>
              <a:pathLst>
                <a:path w="6508" h="381" extrusionOk="0">
                  <a:moveTo>
                    <a:pt x="302" y="1"/>
                  </a:moveTo>
                  <a:cubicBezTo>
                    <a:pt x="223" y="144"/>
                    <a:pt x="123" y="273"/>
                    <a:pt x="1" y="381"/>
                  </a:cubicBezTo>
                  <a:lnTo>
                    <a:pt x="6321" y="381"/>
                  </a:lnTo>
                  <a:cubicBezTo>
                    <a:pt x="6422" y="381"/>
                    <a:pt x="6508" y="295"/>
                    <a:pt x="6508" y="187"/>
                  </a:cubicBezTo>
                  <a:cubicBezTo>
                    <a:pt x="6508" y="87"/>
                    <a:pt x="6422" y="1"/>
                    <a:pt x="6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7" name="Google Shape;4867;p46"/>
            <p:cNvSpPr/>
            <p:nvPr/>
          </p:nvSpPr>
          <p:spPr>
            <a:xfrm>
              <a:off x="1270458" y="3027428"/>
              <a:ext cx="72337" cy="10170"/>
            </a:xfrm>
            <a:custGeom>
              <a:avLst/>
              <a:gdLst/>
              <a:ahLst/>
              <a:cxnLst/>
              <a:rect l="l" t="t" r="r" b="b"/>
              <a:pathLst>
                <a:path w="2710" h="381" extrusionOk="0">
                  <a:moveTo>
                    <a:pt x="187" y="1"/>
                  </a:moveTo>
                  <a:cubicBezTo>
                    <a:pt x="87" y="1"/>
                    <a:pt x="1" y="79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2523" y="380"/>
                  </a:lnTo>
                  <a:cubicBezTo>
                    <a:pt x="2624" y="380"/>
                    <a:pt x="2710" y="294"/>
                    <a:pt x="2710" y="187"/>
                  </a:cubicBezTo>
                  <a:cubicBezTo>
                    <a:pt x="2710" y="79"/>
                    <a:pt x="2624" y="1"/>
                    <a:pt x="2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46"/>
            <p:cNvSpPr/>
            <p:nvPr/>
          </p:nvSpPr>
          <p:spPr>
            <a:xfrm>
              <a:off x="1270458" y="3054788"/>
              <a:ext cx="72337" cy="10170"/>
            </a:xfrm>
            <a:custGeom>
              <a:avLst/>
              <a:gdLst/>
              <a:ahLst/>
              <a:cxnLst/>
              <a:rect l="l" t="t" r="r" b="b"/>
              <a:pathLst>
                <a:path w="2710" h="381" extrusionOk="0">
                  <a:moveTo>
                    <a:pt x="187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2523" y="380"/>
                  </a:lnTo>
                  <a:cubicBezTo>
                    <a:pt x="2624" y="380"/>
                    <a:pt x="2710" y="294"/>
                    <a:pt x="2710" y="194"/>
                  </a:cubicBezTo>
                  <a:cubicBezTo>
                    <a:pt x="2710" y="86"/>
                    <a:pt x="2624" y="0"/>
                    <a:pt x="2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46"/>
            <p:cNvSpPr/>
            <p:nvPr/>
          </p:nvSpPr>
          <p:spPr>
            <a:xfrm>
              <a:off x="1265493" y="2795204"/>
              <a:ext cx="75593" cy="75406"/>
            </a:xfrm>
            <a:custGeom>
              <a:avLst/>
              <a:gdLst/>
              <a:ahLst/>
              <a:cxnLst/>
              <a:rect l="l" t="t" r="r" b="b"/>
              <a:pathLst>
                <a:path w="2832" h="2825" extrusionOk="0">
                  <a:moveTo>
                    <a:pt x="1420" y="1"/>
                  </a:moveTo>
                  <a:cubicBezTo>
                    <a:pt x="638" y="1"/>
                    <a:pt x="1" y="631"/>
                    <a:pt x="1" y="1412"/>
                  </a:cubicBezTo>
                  <a:cubicBezTo>
                    <a:pt x="1" y="2194"/>
                    <a:pt x="638" y="2824"/>
                    <a:pt x="1420" y="2824"/>
                  </a:cubicBezTo>
                  <a:cubicBezTo>
                    <a:pt x="2201" y="2824"/>
                    <a:pt x="2831" y="2194"/>
                    <a:pt x="2831" y="1412"/>
                  </a:cubicBezTo>
                  <a:cubicBezTo>
                    <a:pt x="2831" y="631"/>
                    <a:pt x="2201" y="1"/>
                    <a:pt x="1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46"/>
            <p:cNvSpPr/>
            <p:nvPr/>
          </p:nvSpPr>
          <p:spPr>
            <a:xfrm>
              <a:off x="1265493" y="2795204"/>
              <a:ext cx="75593" cy="75406"/>
            </a:xfrm>
            <a:custGeom>
              <a:avLst/>
              <a:gdLst/>
              <a:ahLst/>
              <a:cxnLst/>
              <a:rect l="l" t="t" r="r" b="b"/>
              <a:pathLst>
                <a:path w="2832" h="2825" extrusionOk="0">
                  <a:moveTo>
                    <a:pt x="1420" y="1"/>
                  </a:moveTo>
                  <a:cubicBezTo>
                    <a:pt x="638" y="1"/>
                    <a:pt x="1" y="631"/>
                    <a:pt x="1" y="1412"/>
                  </a:cubicBezTo>
                  <a:cubicBezTo>
                    <a:pt x="1" y="2194"/>
                    <a:pt x="638" y="2824"/>
                    <a:pt x="1420" y="2824"/>
                  </a:cubicBezTo>
                  <a:cubicBezTo>
                    <a:pt x="2201" y="2824"/>
                    <a:pt x="2831" y="2194"/>
                    <a:pt x="2831" y="1412"/>
                  </a:cubicBezTo>
                  <a:cubicBezTo>
                    <a:pt x="2831" y="631"/>
                    <a:pt x="2201" y="1"/>
                    <a:pt x="1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46"/>
            <p:cNvSpPr/>
            <p:nvPr/>
          </p:nvSpPr>
          <p:spPr>
            <a:xfrm>
              <a:off x="1277745" y="2846480"/>
              <a:ext cx="51089" cy="24317"/>
            </a:xfrm>
            <a:custGeom>
              <a:avLst/>
              <a:gdLst/>
              <a:ahLst/>
              <a:cxnLst/>
              <a:rect l="l" t="t" r="r" b="b"/>
              <a:pathLst>
                <a:path w="1914" h="911" extrusionOk="0">
                  <a:moveTo>
                    <a:pt x="961" y="0"/>
                  </a:moveTo>
                  <a:cubicBezTo>
                    <a:pt x="566" y="0"/>
                    <a:pt x="215" y="208"/>
                    <a:pt x="0" y="538"/>
                  </a:cubicBezTo>
                  <a:cubicBezTo>
                    <a:pt x="251" y="767"/>
                    <a:pt x="588" y="910"/>
                    <a:pt x="961" y="910"/>
                  </a:cubicBezTo>
                  <a:cubicBezTo>
                    <a:pt x="1326" y="910"/>
                    <a:pt x="1663" y="767"/>
                    <a:pt x="1914" y="538"/>
                  </a:cubicBezTo>
                  <a:cubicBezTo>
                    <a:pt x="1699" y="208"/>
                    <a:pt x="1347" y="0"/>
                    <a:pt x="9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46"/>
            <p:cNvSpPr/>
            <p:nvPr/>
          </p:nvSpPr>
          <p:spPr>
            <a:xfrm>
              <a:off x="1285192" y="2814716"/>
              <a:ext cx="36195" cy="36382"/>
            </a:xfrm>
            <a:custGeom>
              <a:avLst/>
              <a:gdLst/>
              <a:ahLst/>
              <a:cxnLst/>
              <a:rect l="l" t="t" r="r" b="b"/>
              <a:pathLst>
                <a:path w="1356" h="1363" extrusionOk="0">
                  <a:moveTo>
                    <a:pt x="682" y="1"/>
                  </a:moveTo>
                  <a:cubicBezTo>
                    <a:pt x="302" y="1"/>
                    <a:pt x="1" y="309"/>
                    <a:pt x="1" y="681"/>
                  </a:cubicBezTo>
                  <a:cubicBezTo>
                    <a:pt x="1" y="1054"/>
                    <a:pt x="302" y="1362"/>
                    <a:pt x="682" y="1362"/>
                  </a:cubicBezTo>
                  <a:cubicBezTo>
                    <a:pt x="1054" y="1362"/>
                    <a:pt x="1355" y="1054"/>
                    <a:pt x="1355" y="681"/>
                  </a:cubicBezTo>
                  <a:cubicBezTo>
                    <a:pt x="1355" y="309"/>
                    <a:pt x="1054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46"/>
            <p:cNvSpPr/>
            <p:nvPr/>
          </p:nvSpPr>
          <p:spPr>
            <a:xfrm>
              <a:off x="1020269" y="3025720"/>
              <a:ext cx="220961" cy="75006"/>
            </a:xfrm>
            <a:custGeom>
              <a:avLst/>
              <a:gdLst/>
              <a:ahLst/>
              <a:cxnLst/>
              <a:rect l="l" t="t" r="r" b="b"/>
              <a:pathLst>
                <a:path w="8278" h="2810" extrusionOk="0">
                  <a:moveTo>
                    <a:pt x="1025" y="0"/>
                  </a:moveTo>
                  <a:cubicBezTo>
                    <a:pt x="459" y="0"/>
                    <a:pt x="0" y="459"/>
                    <a:pt x="0" y="1025"/>
                  </a:cubicBezTo>
                  <a:lnTo>
                    <a:pt x="0" y="2551"/>
                  </a:lnTo>
                  <a:cubicBezTo>
                    <a:pt x="0" y="2695"/>
                    <a:pt x="122" y="2809"/>
                    <a:pt x="266" y="2809"/>
                  </a:cubicBezTo>
                  <a:lnTo>
                    <a:pt x="8277" y="2809"/>
                  </a:lnTo>
                  <a:lnTo>
                    <a:pt x="8277" y="1025"/>
                  </a:lnTo>
                  <a:cubicBezTo>
                    <a:pt x="8277" y="459"/>
                    <a:pt x="7819" y="0"/>
                    <a:pt x="7253" y="0"/>
                  </a:cubicBezTo>
                  <a:lnTo>
                    <a:pt x="5260" y="0"/>
                  </a:lnTo>
                  <a:lnTo>
                    <a:pt x="5260" y="702"/>
                  </a:lnTo>
                  <a:cubicBezTo>
                    <a:pt x="5260" y="767"/>
                    <a:pt x="5203" y="810"/>
                    <a:pt x="5153" y="810"/>
                  </a:cubicBezTo>
                  <a:cubicBezTo>
                    <a:pt x="5131" y="810"/>
                    <a:pt x="5110" y="803"/>
                    <a:pt x="5088" y="788"/>
                  </a:cubicBezTo>
                  <a:lnTo>
                    <a:pt x="4236" y="108"/>
                  </a:lnTo>
                  <a:cubicBezTo>
                    <a:pt x="4207" y="86"/>
                    <a:pt x="4178" y="72"/>
                    <a:pt x="4142" y="72"/>
                  </a:cubicBezTo>
                  <a:cubicBezTo>
                    <a:pt x="4107" y="72"/>
                    <a:pt x="4071" y="86"/>
                    <a:pt x="4042" y="108"/>
                  </a:cubicBezTo>
                  <a:lnTo>
                    <a:pt x="3189" y="788"/>
                  </a:lnTo>
                  <a:cubicBezTo>
                    <a:pt x="3168" y="803"/>
                    <a:pt x="3146" y="810"/>
                    <a:pt x="3125" y="810"/>
                  </a:cubicBezTo>
                  <a:cubicBezTo>
                    <a:pt x="3075" y="810"/>
                    <a:pt x="3017" y="767"/>
                    <a:pt x="3017" y="702"/>
                  </a:cubicBezTo>
                  <a:lnTo>
                    <a:pt x="30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46"/>
            <p:cNvSpPr/>
            <p:nvPr/>
          </p:nvSpPr>
          <p:spPr>
            <a:xfrm>
              <a:off x="1125651" y="3027615"/>
              <a:ext cx="10170" cy="73111"/>
            </a:xfrm>
            <a:custGeom>
              <a:avLst/>
              <a:gdLst/>
              <a:ahLst/>
              <a:cxnLst/>
              <a:rect l="l" t="t" r="r" b="b"/>
              <a:pathLst>
                <a:path w="381" h="2739" extrusionOk="0">
                  <a:moveTo>
                    <a:pt x="194" y="1"/>
                  </a:moveTo>
                  <a:cubicBezTo>
                    <a:pt x="159" y="1"/>
                    <a:pt x="123" y="15"/>
                    <a:pt x="94" y="37"/>
                  </a:cubicBezTo>
                  <a:lnTo>
                    <a:pt x="1" y="108"/>
                  </a:lnTo>
                  <a:lnTo>
                    <a:pt x="1" y="2738"/>
                  </a:lnTo>
                  <a:lnTo>
                    <a:pt x="381" y="2738"/>
                  </a:lnTo>
                  <a:lnTo>
                    <a:pt x="381" y="108"/>
                  </a:lnTo>
                  <a:lnTo>
                    <a:pt x="288" y="37"/>
                  </a:lnTo>
                  <a:cubicBezTo>
                    <a:pt x="266" y="15"/>
                    <a:pt x="230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46"/>
            <p:cNvSpPr/>
            <p:nvPr/>
          </p:nvSpPr>
          <p:spPr>
            <a:xfrm>
              <a:off x="1100213" y="3015390"/>
              <a:ext cx="61259" cy="32592"/>
            </a:xfrm>
            <a:custGeom>
              <a:avLst/>
              <a:gdLst/>
              <a:ahLst/>
              <a:cxnLst/>
              <a:rect l="l" t="t" r="r" b="b"/>
              <a:pathLst>
                <a:path w="2295" h="1221" extrusionOk="0">
                  <a:moveTo>
                    <a:pt x="1" y="0"/>
                  </a:moveTo>
                  <a:lnTo>
                    <a:pt x="1" y="1089"/>
                  </a:lnTo>
                  <a:cubicBezTo>
                    <a:pt x="1" y="1166"/>
                    <a:pt x="65" y="1220"/>
                    <a:pt x="134" y="1220"/>
                  </a:cubicBezTo>
                  <a:cubicBezTo>
                    <a:pt x="162" y="1220"/>
                    <a:pt x="191" y="1211"/>
                    <a:pt x="216" y="1190"/>
                  </a:cubicBezTo>
                  <a:lnTo>
                    <a:pt x="1069" y="516"/>
                  </a:lnTo>
                  <a:cubicBezTo>
                    <a:pt x="1090" y="498"/>
                    <a:pt x="1119" y="489"/>
                    <a:pt x="1147" y="489"/>
                  </a:cubicBezTo>
                  <a:cubicBezTo>
                    <a:pt x="1176" y="489"/>
                    <a:pt x="1205" y="498"/>
                    <a:pt x="1226" y="516"/>
                  </a:cubicBezTo>
                  <a:lnTo>
                    <a:pt x="2079" y="1190"/>
                  </a:lnTo>
                  <a:cubicBezTo>
                    <a:pt x="2104" y="1211"/>
                    <a:pt x="2133" y="1220"/>
                    <a:pt x="2161" y="1220"/>
                  </a:cubicBezTo>
                  <a:cubicBezTo>
                    <a:pt x="2230" y="1220"/>
                    <a:pt x="2294" y="1166"/>
                    <a:pt x="2294" y="1089"/>
                  </a:cubicBezTo>
                  <a:lnTo>
                    <a:pt x="2294" y="0"/>
                  </a:lnTo>
                  <a:cubicBezTo>
                    <a:pt x="2086" y="108"/>
                    <a:pt x="1857" y="165"/>
                    <a:pt x="1613" y="165"/>
                  </a:cubicBezTo>
                  <a:lnTo>
                    <a:pt x="682" y="165"/>
                  </a:lnTo>
                  <a:cubicBezTo>
                    <a:pt x="438" y="165"/>
                    <a:pt x="202" y="10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46"/>
            <p:cNvSpPr/>
            <p:nvPr/>
          </p:nvSpPr>
          <p:spPr>
            <a:xfrm>
              <a:off x="1060628" y="2869035"/>
              <a:ext cx="140429" cy="79410"/>
            </a:xfrm>
            <a:custGeom>
              <a:avLst/>
              <a:gdLst/>
              <a:ahLst/>
              <a:cxnLst/>
              <a:rect l="l" t="t" r="r" b="b"/>
              <a:pathLst>
                <a:path w="5261" h="2975" extrusionOk="0">
                  <a:moveTo>
                    <a:pt x="2000" y="1"/>
                  </a:moveTo>
                  <a:cubicBezTo>
                    <a:pt x="896" y="1"/>
                    <a:pt x="0" y="897"/>
                    <a:pt x="0" y="2000"/>
                  </a:cubicBezTo>
                  <a:lnTo>
                    <a:pt x="0" y="2975"/>
                  </a:lnTo>
                  <a:cubicBezTo>
                    <a:pt x="72" y="2932"/>
                    <a:pt x="158" y="2903"/>
                    <a:pt x="251" y="2903"/>
                  </a:cubicBezTo>
                  <a:lnTo>
                    <a:pt x="717" y="2903"/>
                  </a:lnTo>
                  <a:lnTo>
                    <a:pt x="717" y="2402"/>
                  </a:lnTo>
                  <a:cubicBezTo>
                    <a:pt x="717" y="2079"/>
                    <a:pt x="975" y="1821"/>
                    <a:pt x="1298" y="1821"/>
                  </a:cubicBezTo>
                  <a:lnTo>
                    <a:pt x="3963" y="1821"/>
                  </a:lnTo>
                  <a:cubicBezTo>
                    <a:pt x="4286" y="1821"/>
                    <a:pt x="4544" y="2079"/>
                    <a:pt x="4544" y="2402"/>
                  </a:cubicBezTo>
                  <a:lnTo>
                    <a:pt x="4544" y="2903"/>
                  </a:lnTo>
                  <a:lnTo>
                    <a:pt x="5010" y="2903"/>
                  </a:lnTo>
                  <a:cubicBezTo>
                    <a:pt x="5103" y="2903"/>
                    <a:pt x="5189" y="2932"/>
                    <a:pt x="5261" y="2975"/>
                  </a:cubicBezTo>
                  <a:lnTo>
                    <a:pt x="5261" y="2000"/>
                  </a:lnTo>
                  <a:cubicBezTo>
                    <a:pt x="5261" y="897"/>
                    <a:pt x="4365" y="1"/>
                    <a:pt x="3261" y="1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46"/>
            <p:cNvSpPr/>
            <p:nvPr/>
          </p:nvSpPr>
          <p:spPr>
            <a:xfrm>
              <a:off x="1053742" y="2945936"/>
              <a:ext cx="26052" cy="38864"/>
            </a:xfrm>
            <a:custGeom>
              <a:avLst/>
              <a:gdLst/>
              <a:ahLst/>
              <a:cxnLst/>
              <a:rect l="l" t="t" r="r" b="b"/>
              <a:pathLst>
                <a:path w="976" h="1456" extrusionOk="0">
                  <a:moveTo>
                    <a:pt x="509" y="1"/>
                  </a:moveTo>
                  <a:cubicBezTo>
                    <a:pt x="230" y="1"/>
                    <a:pt x="0" y="223"/>
                    <a:pt x="0" y="510"/>
                  </a:cubicBezTo>
                  <a:lnTo>
                    <a:pt x="0" y="940"/>
                  </a:lnTo>
                  <a:cubicBezTo>
                    <a:pt x="0" y="1226"/>
                    <a:pt x="230" y="1456"/>
                    <a:pt x="509" y="1456"/>
                  </a:cubicBezTo>
                  <a:lnTo>
                    <a:pt x="975" y="1456"/>
                  </a:lnTo>
                  <a:cubicBezTo>
                    <a:pt x="975" y="1405"/>
                    <a:pt x="975" y="1362"/>
                    <a:pt x="975" y="1319"/>
                  </a:cubicBezTo>
                  <a:lnTo>
                    <a:pt x="975" y="1"/>
                  </a:lnTo>
                  <a:close/>
                </a:path>
              </a:pathLst>
            </a:custGeom>
            <a:solidFill>
              <a:srgbClr val="D88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46"/>
            <p:cNvSpPr/>
            <p:nvPr/>
          </p:nvSpPr>
          <p:spPr>
            <a:xfrm>
              <a:off x="1181705" y="2945936"/>
              <a:ext cx="26239" cy="38864"/>
            </a:xfrm>
            <a:custGeom>
              <a:avLst/>
              <a:gdLst/>
              <a:ahLst/>
              <a:cxnLst/>
              <a:rect l="l" t="t" r="r" b="b"/>
              <a:pathLst>
                <a:path w="983" h="1456" extrusionOk="0">
                  <a:moveTo>
                    <a:pt x="8" y="1"/>
                  </a:moveTo>
                  <a:lnTo>
                    <a:pt x="8" y="1319"/>
                  </a:lnTo>
                  <a:cubicBezTo>
                    <a:pt x="8" y="1362"/>
                    <a:pt x="8" y="1405"/>
                    <a:pt x="1" y="1456"/>
                  </a:cubicBezTo>
                  <a:lnTo>
                    <a:pt x="474" y="1456"/>
                  </a:lnTo>
                  <a:cubicBezTo>
                    <a:pt x="753" y="1456"/>
                    <a:pt x="983" y="1226"/>
                    <a:pt x="983" y="940"/>
                  </a:cubicBezTo>
                  <a:lnTo>
                    <a:pt x="983" y="510"/>
                  </a:lnTo>
                  <a:cubicBezTo>
                    <a:pt x="983" y="230"/>
                    <a:pt x="753" y="1"/>
                    <a:pt x="474" y="1"/>
                  </a:cubicBezTo>
                  <a:close/>
                </a:path>
              </a:pathLst>
            </a:custGeom>
            <a:solidFill>
              <a:srgbClr val="EA9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46"/>
            <p:cNvSpPr/>
            <p:nvPr/>
          </p:nvSpPr>
          <p:spPr>
            <a:xfrm>
              <a:off x="1078993" y="2916868"/>
              <a:ext cx="103700" cy="103700"/>
            </a:xfrm>
            <a:custGeom>
              <a:avLst/>
              <a:gdLst/>
              <a:ahLst/>
              <a:cxnLst/>
              <a:rect l="l" t="t" r="r" b="b"/>
              <a:pathLst>
                <a:path w="3885" h="3885" extrusionOk="0">
                  <a:moveTo>
                    <a:pt x="610" y="1"/>
                  </a:moveTo>
                  <a:cubicBezTo>
                    <a:pt x="273" y="1"/>
                    <a:pt x="0" y="273"/>
                    <a:pt x="0" y="610"/>
                  </a:cubicBezTo>
                  <a:lnTo>
                    <a:pt x="0" y="2408"/>
                  </a:lnTo>
                  <a:cubicBezTo>
                    <a:pt x="0" y="3225"/>
                    <a:pt x="660" y="3885"/>
                    <a:pt x="1477" y="3885"/>
                  </a:cubicBezTo>
                  <a:lnTo>
                    <a:pt x="2408" y="3885"/>
                  </a:lnTo>
                  <a:cubicBezTo>
                    <a:pt x="3225" y="3885"/>
                    <a:pt x="3885" y="3225"/>
                    <a:pt x="3885" y="2408"/>
                  </a:cubicBezTo>
                  <a:lnTo>
                    <a:pt x="3885" y="610"/>
                  </a:lnTo>
                  <a:cubicBezTo>
                    <a:pt x="3885" y="273"/>
                    <a:pt x="3612" y="1"/>
                    <a:pt x="3275" y="1"/>
                  </a:cubicBezTo>
                  <a:close/>
                </a:path>
              </a:pathLst>
            </a:custGeom>
            <a:solidFill>
              <a:srgbClr val="F6A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46"/>
            <p:cNvSpPr/>
            <p:nvPr/>
          </p:nvSpPr>
          <p:spPr>
            <a:xfrm>
              <a:off x="1101174" y="2941932"/>
              <a:ext cx="10170" cy="21834"/>
            </a:xfrm>
            <a:custGeom>
              <a:avLst/>
              <a:gdLst/>
              <a:ahLst/>
              <a:cxnLst/>
              <a:rect l="l" t="t" r="r" b="b"/>
              <a:pathLst>
                <a:path w="381" h="818" extrusionOk="0">
                  <a:moveTo>
                    <a:pt x="187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631"/>
                  </a:lnTo>
                  <a:cubicBezTo>
                    <a:pt x="1" y="731"/>
                    <a:pt x="87" y="817"/>
                    <a:pt x="187" y="817"/>
                  </a:cubicBezTo>
                  <a:cubicBezTo>
                    <a:pt x="295" y="817"/>
                    <a:pt x="381" y="731"/>
                    <a:pt x="381" y="631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46"/>
            <p:cNvSpPr/>
            <p:nvPr/>
          </p:nvSpPr>
          <p:spPr>
            <a:xfrm>
              <a:off x="1150342" y="2941932"/>
              <a:ext cx="10170" cy="21834"/>
            </a:xfrm>
            <a:custGeom>
              <a:avLst/>
              <a:gdLst/>
              <a:ahLst/>
              <a:cxnLst/>
              <a:rect l="l" t="t" r="r" b="b"/>
              <a:pathLst>
                <a:path w="381" h="818" extrusionOk="0">
                  <a:moveTo>
                    <a:pt x="187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631"/>
                  </a:lnTo>
                  <a:cubicBezTo>
                    <a:pt x="0" y="731"/>
                    <a:pt x="86" y="817"/>
                    <a:pt x="187" y="817"/>
                  </a:cubicBezTo>
                  <a:cubicBezTo>
                    <a:pt x="294" y="817"/>
                    <a:pt x="380" y="731"/>
                    <a:pt x="380" y="631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7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46"/>
            <p:cNvSpPr/>
            <p:nvPr/>
          </p:nvSpPr>
          <p:spPr>
            <a:xfrm>
              <a:off x="1118791" y="2950661"/>
              <a:ext cx="17804" cy="30510"/>
            </a:xfrm>
            <a:custGeom>
              <a:avLst/>
              <a:gdLst/>
              <a:ahLst/>
              <a:cxnLst/>
              <a:rect l="l" t="t" r="r" b="b"/>
              <a:pathLst>
                <a:path w="667" h="1143" extrusionOk="0">
                  <a:moveTo>
                    <a:pt x="454" y="1"/>
                  </a:moveTo>
                  <a:cubicBezTo>
                    <a:pt x="381" y="1"/>
                    <a:pt x="311" y="42"/>
                    <a:pt x="279" y="110"/>
                  </a:cubicBezTo>
                  <a:lnTo>
                    <a:pt x="36" y="655"/>
                  </a:lnTo>
                  <a:cubicBezTo>
                    <a:pt x="0" y="727"/>
                    <a:pt x="14" y="820"/>
                    <a:pt x="79" y="870"/>
                  </a:cubicBezTo>
                  <a:lnTo>
                    <a:pt x="322" y="1092"/>
                  </a:lnTo>
                  <a:cubicBezTo>
                    <a:pt x="358" y="1128"/>
                    <a:pt x="408" y="1142"/>
                    <a:pt x="451" y="1142"/>
                  </a:cubicBezTo>
                  <a:cubicBezTo>
                    <a:pt x="502" y="1142"/>
                    <a:pt x="552" y="1121"/>
                    <a:pt x="588" y="1078"/>
                  </a:cubicBezTo>
                  <a:cubicBezTo>
                    <a:pt x="659" y="999"/>
                    <a:pt x="652" y="884"/>
                    <a:pt x="580" y="813"/>
                  </a:cubicBezTo>
                  <a:lnTo>
                    <a:pt x="437" y="684"/>
                  </a:lnTo>
                  <a:lnTo>
                    <a:pt x="623" y="268"/>
                  </a:lnTo>
                  <a:cubicBezTo>
                    <a:pt x="666" y="175"/>
                    <a:pt x="623" y="60"/>
                    <a:pt x="530" y="17"/>
                  </a:cubicBezTo>
                  <a:cubicBezTo>
                    <a:pt x="506" y="6"/>
                    <a:pt x="480" y="1"/>
                    <a:pt x="454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46"/>
            <p:cNvSpPr/>
            <p:nvPr/>
          </p:nvSpPr>
          <p:spPr>
            <a:xfrm>
              <a:off x="1109609" y="2983759"/>
              <a:ext cx="42468" cy="16736"/>
            </a:xfrm>
            <a:custGeom>
              <a:avLst/>
              <a:gdLst/>
              <a:ahLst/>
              <a:cxnLst/>
              <a:rect l="l" t="t" r="r" b="b"/>
              <a:pathLst>
                <a:path w="1591" h="627" extrusionOk="0">
                  <a:moveTo>
                    <a:pt x="204" y="1"/>
                  </a:moveTo>
                  <a:cubicBezTo>
                    <a:pt x="156" y="1"/>
                    <a:pt x="108" y="21"/>
                    <a:pt x="72" y="60"/>
                  </a:cubicBezTo>
                  <a:cubicBezTo>
                    <a:pt x="0" y="132"/>
                    <a:pt x="0" y="254"/>
                    <a:pt x="72" y="325"/>
                  </a:cubicBezTo>
                  <a:cubicBezTo>
                    <a:pt x="272" y="526"/>
                    <a:pt x="530" y="626"/>
                    <a:pt x="795" y="626"/>
                  </a:cubicBezTo>
                  <a:cubicBezTo>
                    <a:pt x="1053" y="626"/>
                    <a:pt x="1319" y="526"/>
                    <a:pt x="1519" y="325"/>
                  </a:cubicBezTo>
                  <a:cubicBezTo>
                    <a:pt x="1591" y="254"/>
                    <a:pt x="1591" y="132"/>
                    <a:pt x="1519" y="60"/>
                  </a:cubicBezTo>
                  <a:cubicBezTo>
                    <a:pt x="1480" y="21"/>
                    <a:pt x="1432" y="1"/>
                    <a:pt x="1383" y="1"/>
                  </a:cubicBezTo>
                  <a:cubicBezTo>
                    <a:pt x="1335" y="1"/>
                    <a:pt x="1286" y="21"/>
                    <a:pt x="1247" y="60"/>
                  </a:cubicBezTo>
                  <a:cubicBezTo>
                    <a:pt x="1122" y="185"/>
                    <a:pt x="957" y="248"/>
                    <a:pt x="792" y="248"/>
                  </a:cubicBezTo>
                  <a:cubicBezTo>
                    <a:pt x="627" y="248"/>
                    <a:pt x="462" y="185"/>
                    <a:pt x="337" y="60"/>
                  </a:cubicBezTo>
                  <a:cubicBezTo>
                    <a:pt x="301" y="21"/>
                    <a:pt x="253" y="1"/>
                    <a:pt x="204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46"/>
            <p:cNvSpPr/>
            <p:nvPr/>
          </p:nvSpPr>
          <p:spPr>
            <a:xfrm>
              <a:off x="1260528" y="2790052"/>
              <a:ext cx="85710" cy="85710"/>
            </a:xfrm>
            <a:custGeom>
              <a:avLst/>
              <a:gdLst/>
              <a:ahLst/>
              <a:cxnLst/>
              <a:rect l="l" t="t" r="r" b="b"/>
              <a:pathLst>
                <a:path w="3211" h="3211" extrusionOk="0">
                  <a:moveTo>
                    <a:pt x="1606" y="380"/>
                  </a:moveTo>
                  <a:cubicBezTo>
                    <a:pt x="2279" y="380"/>
                    <a:pt x="2831" y="932"/>
                    <a:pt x="2831" y="1605"/>
                  </a:cubicBezTo>
                  <a:cubicBezTo>
                    <a:pt x="2831" y="2279"/>
                    <a:pt x="2279" y="2831"/>
                    <a:pt x="1606" y="2831"/>
                  </a:cubicBezTo>
                  <a:cubicBezTo>
                    <a:pt x="925" y="2831"/>
                    <a:pt x="380" y="2279"/>
                    <a:pt x="380" y="1605"/>
                  </a:cubicBezTo>
                  <a:cubicBezTo>
                    <a:pt x="380" y="932"/>
                    <a:pt x="925" y="380"/>
                    <a:pt x="1606" y="380"/>
                  </a:cubicBezTo>
                  <a:close/>
                  <a:moveTo>
                    <a:pt x="1606" y="0"/>
                  </a:moveTo>
                  <a:cubicBezTo>
                    <a:pt x="717" y="0"/>
                    <a:pt x="0" y="724"/>
                    <a:pt x="0" y="1605"/>
                  </a:cubicBezTo>
                  <a:cubicBezTo>
                    <a:pt x="0" y="2494"/>
                    <a:pt x="717" y="3211"/>
                    <a:pt x="1606" y="3211"/>
                  </a:cubicBezTo>
                  <a:cubicBezTo>
                    <a:pt x="2487" y="3211"/>
                    <a:pt x="3204" y="2487"/>
                    <a:pt x="3211" y="1605"/>
                  </a:cubicBezTo>
                  <a:cubicBezTo>
                    <a:pt x="3211" y="724"/>
                    <a:pt x="2487" y="0"/>
                    <a:pt x="16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7" name="Google Shape;4337;p46"/>
          <p:cNvGrpSpPr/>
          <p:nvPr/>
        </p:nvGrpSpPr>
        <p:grpSpPr>
          <a:xfrm>
            <a:off x="793731" y="2080779"/>
            <a:ext cx="289640" cy="345695"/>
            <a:chOff x="5540190" y="2216564"/>
            <a:chExt cx="289640" cy="345695"/>
          </a:xfrm>
        </p:grpSpPr>
        <p:sp>
          <p:nvSpPr>
            <p:cNvPr id="4338" name="Google Shape;4338;p46"/>
            <p:cNvSpPr/>
            <p:nvPr/>
          </p:nvSpPr>
          <p:spPr>
            <a:xfrm>
              <a:off x="5657451" y="2483595"/>
              <a:ext cx="55307" cy="52451"/>
            </a:xfrm>
            <a:custGeom>
              <a:avLst/>
              <a:gdLst/>
              <a:ahLst/>
              <a:cxnLst/>
              <a:rect l="l" t="t" r="r" b="b"/>
              <a:pathLst>
                <a:path w="2072" h="1965" extrusionOk="0">
                  <a:moveTo>
                    <a:pt x="0" y="1"/>
                  </a:moveTo>
                  <a:lnTo>
                    <a:pt x="0" y="1964"/>
                  </a:lnTo>
                  <a:lnTo>
                    <a:pt x="2071" y="1964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6"/>
            <p:cNvSpPr/>
            <p:nvPr/>
          </p:nvSpPr>
          <p:spPr>
            <a:xfrm>
              <a:off x="5540190" y="2451671"/>
              <a:ext cx="289640" cy="32725"/>
            </a:xfrm>
            <a:custGeom>
              <a:avLst/>
              <a:gdLst/>
              <a:ahLst/>
              <a:cxnLst/>
              <a:rect l="l" t="t" r="r" b="b"/>
              <a:pathLst>
                <a:path w="10851" h="1226" extrusionOk="0">
                  <a:moveTo>
                    <a:pt x="0" y="0"/>
                  </a:moveTo>
                  <a:lnTo>
                    <a:pt x="0" y="846"/>
                  </a:lnTo>
                  <a:lnTo>
                    <a:pt x="8" y="846"/>
                  </a:lnTo>
                  <a:cubicBezTo>
                    <a:pt x="8" y="1053"/>
                    <a:pt x="172" y="1225"/>
                    <a:pt x="380" y="1225"/>
                  </a:cubicBezTo>
                  <a:lnTo>
                    <a:pt x="10470" y="1225"/>
                  </a:lnTo>
                  <a:cubicBezTo>
                    <a:pt x="10685" y="1225"/>
                    <a:pt x="10850" y="1053"/>
                    <a:pt x="10850" y="846"/>
                  </a:cubicBezTo>
                  <a:lnTo>
                    <a:pt x="108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46"/>
            <p:cNvSpPr/>
            <p:nvPr/>
          </p:nvSpPr>
          <p:spPr>
            <a:xfrm>
              <a:off x="5540190" y="2295386"/>
              <a:ext cx="289640" cy="156311"/>
            </a:xfrm>
            <a:custGeom>
              <a:avLst/>
              <a:gdLst/>
              <a:ahLst/>
              <a:cxnLst/>
              <a:rect l="l" t="t" r="r" b="b"/>
              <a:pathLst>
                <a:path w="10851" h="5856" extrusionOk="0">
                  <a:moveTo>
                    <a:pt x="488" y="0"/>
                  </a:moveTo>
                  <a:cubicBezTo>
                    <a:pt x="223" y="0"/>
                    <a:pt x="0" y="215"/>
                    <a:pt x="0" y="480"/>
                  </a:cubicBezTo>
                  <a:lnTo>
                    <a:pt x="0" y="5855"/>
                  </a:lnTo>
                  <a:lnTo>
                    <a:pt x="10850" y="5855"/>
                  </a:lnTo>
                  <a:lnTo>
                    <a:pt x="10850" y="480"/>
                  </a:lnTo>
                  <a:cubicBezTo>
                    <a:pt x="10850" y="215"/>
                    <a:pt x="10635" y="0"/>
                    <a:pt x="10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1" name="Google Shape;4341;p46"/>
            <p:cNvSpPr/>
            <p:nvPr/>
          </p:nvSpPr>
          <p:spPr>
            <a:xfrm>
              <a:off x="5603505" y="2535245"/>
              <a:ext cx="163198" cy="27013"/>
            </a:xfrm>
            <a:custGeom>
              <a:avLst/>
              <a:gdLst/>
              <a:ahLst/>
              <a:cxnLst/>
              <a:rect l="l" t="t" r="r" b="b"/>
              <a:pathLst>
                <a:path w="6114" h="1012" extrusionOk="0">
                  <a:moveTo>
                    <a:pt x="438" y="1"/>
                  </a:moveTo>
                  <a:cubicBezTo>
                    <a:pt x="194" y="1"/>
                    <a:pt x="0" y="194"/>
                    <a:pt x="0" y="438"/>
                  </a:cubicBezTo>
                  <a:lnTo>
                    <a:pt x="0" y="868"/>
                  </a:lnTo>
                  <a:cubicBezTo>
                    <a:pt x="0" y="947"/>
                    <a:pt x="65" y="1011"/>
                    <a:pt x="144" y="1011"/>
                  </a:cubicBezTo>
                  <a:lnTo>
                    <a:pt x="5970" y="1011"/>
                  </a:lnTo>
                  <a:cubicBezTo>
                    <a:pt x="6049" y="1011"/>
                    <a:pt x="6113" y="947"/>
                    <a:pt x="6113" y="868"/>
                  </a:cubicBezTo>
                  <a:lnTo>
                    <a:pt x="6113" y="438"/>
                  </a:lnTo>
                  <a:cubicBezTo>
                    <a:pt x="6113" y="194"/>
                    <a:pt x="5920" y="1"/>
                    <a:pt x="56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46"/>
            <p:cNvSpPr/>
            <p:nvPr/>
          </p:nvSpPr>
          <p:spPr>
            <a:xfrm>
              <a:off x="5550334" y="2305503"/>
              <a:ext cx="269354" cy="136052"/>
            </a:xfrm>
            <a:custGeom>
              <a:avLst/>
              <a:gdLst/>
              <a:ahLst/>
              <a:cxnLst/>
              <a:rect l="l" t="t" r="r" b="b"/>
              <a:pathLst>
                <a:path w="10091" h="5097" extrusionOk="0">
                  <a:moveTo>
                    <a:pt x="108" y="1"/>
                  </a:moveTo>
                  <a:cubicBezTo>
                    <a:pt x="50" y="1"/>
                    <a:pt x="0" y="51"/>
                    <a:pt x="0" y="101"/>
                  </a:cubicBezTo>
                  <a:lnTo>
                    <a:pt x="0" y="739"/>
                  </a:lnTo>
                  <a:lnTo>
                    <a:pt x="29" y="768"/>
                  </a:lnTo>
                  <a:lnTo>
                    <a:pt x="4092" y="768"/>
                  </a:lnTo>
                  <a:cubicBezTo>
                    <a:pt x="4157" y="768"/>
                    <a:pt x="4207" y="818"/>
                    <a:pt x="4207" y="882"/>
                  </a:cubicBezTo>
                  <a:lnTo>
                    <a:pt x="4207" y="5068"/>
                  </a:lnTo>
                  <a:lnTo>
                    <a:pt x="4236" y="5096"/>
                  </a:lnTo>
                  <a:lnTo>
                    <a:pt x="10090" y="5096"/>
                  </a:lnTo>
                  <a:lnTo>
                    <a:pt x="10090" y="101"/>
                  </a:lnTo>
                  <a:cubicBezTo>
                    <a:pt x="10090" y="51"/>
                    <a:pt x="10047" y="1"/>
                    <a:pt x="9990" y="1"/>
                  </a:cubicBezTo>
                  <a:close/>
                </a:path>
              </a:pathLst>
            </a:custGeom>
            <a:solidFill>
              <a:srgbClr val="D8EC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46"/>
            <p:cNvSpPr/>
            <p:nvPr/>
          </p:nvSpPr>
          <p:spPr>
            <a:xfrm>
              <a:off x="5775672" y="2259031"/>
              <a:ext cx="27760" cy="46125"/>
            </a:xfrm>
            <a:custGeom>
              <a:avLst/>
              <a:gdLst/>
              <a:ahLst/>
              <a:cxnLst/>
              <a:rect l="l" t="t" r="r" b="b"/>
              <a:pathLst>
                <a:path w="1040" h="1728" extrusionOk="0">
                  <a:moveTo>
                    <a:pt x="0" y="1"/>
                  </a:moveTo>
                  <a:lnTo>
                    <a:pt x="0" y="1728"/>
                  </a:lnTo>
                  <a:lnTo>
                    <a:pt x="1003" y="882"/>
                  </a:lnTo>
                  <a:lnTo>
                    <a:pt x="1039" y="817"/>
                  </a:lnTo>
                  <a:cubicBezTo>
                    <a:pt x="1025" y="803"/>
                    <a:pt x="1018" y="782"/>
                    <a:pt x="996" y="76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EE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46"/>
            <p:cNvSpPr/>
            <p:nvPr/>
          </p:nvSpPr>
          <p:spPr>
            <a:xfrm>
              <a:off x="5638125" y="2259031"/>
              <a:ext cx="27573" cy="46125"/>
            </a:xfrm>
            <a:custGeom>
              <a:avLst/>
              <a:gdLst/>
              <a:ahLst/>
              <a:cxnLst/>
              <a:rect l="l" t="t" r="r" b="b"/>
              <a:pathLst>
                <a:path w="1033" h="1728" extrusionOk="0">
                  <a:moveTo>
                    <a:pt x="1033" y="1"/>
                  </a:moveTo>
                  <a:lnTo>
                    <a:pt x="36" y="767"/>
                  </a:lnTo>
                  <a:cubicBezTo>
                    <a:pt x="22" y="782"/>
                    <a:pt x="8" y="803"/>
                    <a:pt x="1" y="817"/>
                  </a:cubicBezTo>
                  <a:lnTo>
                    <a:pt x="44" y="889"/>
                  </a:lnTo>
                  <a:lnTo>
                    <a:pt x="1033" y="1728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46"/>
            <p:cNvSpPr/>
            <p:nvPr/>
          </p:nvSpPr>
          <p:spPr>
            <a:xfrm>
              <a:off x="5803405" y="2395991"/>
              <a:ext cx="214" cy="1361"/>
            </a:xfrm>
            <a:custGeom>
              <a:avLst/>
              <a:gdLst/>
              <a:ahLst/>
              <a:cxnLst/>
              <a:rect l="l" t="t" r="r" b="b"/>
              <a:pathLst>
                <a:path w="8" h="51" extrusionOk="0">
                  <a:moveTo>
                    <a:pt x="7" y="1"/>
                  </a:moveTo>
                  <a:cubicBezTo>
                    <a:pt x="7" y="15"/>
                    <a:pt x="7" y="36"/>
                    <a:pt x="0" y="51"/>
                  </a:cubicBezTo>
                  <a:cubicBezTo>
                    <a:pt x="7" y="36"/>
                    <a:pt x="7" y="15"/>
                    <a:pt x="7" y="1"/>
                  </a:cubicBezTo>
                  <a:close/>
                </a:path>
              </a:pathLst>
            </a:custGeom>
            <a:solidFill>
              <a:srgbClr val="FEE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46"/>
            <p:cNvSpPr/>
            <p:nvPr/>
          </p:nvSpPr>
          <p:spPr>
            <a:xfrm>
              <a:off x="5665111" y="2216564"/>
              <a:ext cx="111148" cy="133943"/>
            </a:xfrm>
            <a:custGeom>
              <a:avLst/>
              <a:gdLst/>
              <a:ahLst/>
              <a:cxnLst/>
              <a:rect l="l" t="t" r="r" b="b"/>
              <a:pathLst>
                <a:path w="4164" h="5018" extrusionOk="0">
                  <a:moveTo>
                    <a:pt x="129" y="1"/>
                  </a:moveTo>
                  <a:cubicBezTo>
                    <a:pt x="57" y="1"/>
                    <a:pt x="0" y="58"/>
                    <a:pt x="0" y="130"/>
                  </a:cubicBezTo>
                  <a:lnTo>
                    <a:pt x="0" y="3297"/>
                  </a:lnTo>
                  <a:lnTo>
                    <a:pt x="1985" y="4981"/>
                  </a:lnTo>
                  <a:cubicBezTo>
                    <a:pt x="2007" y="5003"/>
                    <a:pt x="2050" y="5017"/>
                    <a:pt x="2085" y="5017"/>
                  </a:cubicBezTo>
                  <a:cubicBezTo>
                    <a:pt x="2121" y="5017"/>
                    <a:pt x="2157" y="5003"/>
                    <a:pt x="2186" y="4981"/>
                  </a:cubicBezTo>
                  <a:lnTo>
                    <a:pt x="4164" y="3297"/>
                  </a:lnTo>
                  <a:lnTo>
                    <a:pt x="4164" y="130"/>
                  </a:lnTo>
                  <a:cubicBezTo>
                    <a:pt x="4164" y="58"/>
                    <a:pt x="4106" y="1"/>
                    <a:pt x="40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46"/>
            <p:cNvSpPr/>
            <p:nvPr/>
          </p:nvSpPr>
          <p:spPr>
            <a:xfrm>
              <a:off x="5637751" y="2280839"/>
              <a:ext cx="165867" cy="118621"/>
            </a:xfrm>
            <a:custGeom>
              <a:avLst/>
              <a:gdLst/>
              <a:ahLst/>
              <a:cxnLst/>
              <a:rect l="l" t="t" r="r" b="b"/>
              <a:pathLst>
                <a:path w="6214" h="4444" extrusionOk="0">
                  <a:moveTo>
                    <a:pt x="15" y="0"/>
                  </a:moveTo>
                  <a:cubicBezTo>
                    <a:pt x="7" y="22"/>
                    <a:pt x="0" y="36"/>
                    <a:pt x="0" y="58"/>
                  </a:cubicBezTo>
                  <a:lnTo>
                    <a:pt x="0" y="1692"/>
                  </a:lnTo>
                  <a:lnTo>
                    <a:pt x="817" y="1692"/>
                  </a:lnTo>
                  <a:cubicBezTo>
                    <a:pt x="882" y="1692"/>
                    <a:pt x="939" y="1742"/>
                    <a:pt x="939" y="1806"/>
                  </a:cubicBezTo>
                  <a:lnTo>
                    <a:pt x="939" y="4444"/>
                  </a:lnTo>
                  <a:lnTo>
                    <a:pt x="6084" y="4444"/>
                  </a:lnTo>
                  <a:cubicBezTo>
                    <a:pt x="6156" y="4444"/>
                    <a:pt x="6213" y="4386"/>
                    <a:pt x="6213" y="4315"/>
                  </a:cubicBezTo>
                  <a:lnTo>
                    <a:pt x="6213" y="58"/>
                  </a:lnTo>
                  <a:cubicBezTo>
                    <a:pt x="6213" y="36"/>
                    <a:pt x="6206" y="22"/>
                    <a:pt x="6199" y="0"/>
                  </a:cubicBezTo>
                  <a:lnTo>
                    <a:pt x="3189" y="2552"/>
                  </a:lnTo>
                  <a:cubicBezTo>
                    <a:pt x="3168" y="2573"/>
                    <a:pt x="3139" y="2584"/>
                    <a:pt x="3110" y="2584"/>
                  </a:cubicBezTo>
                  <a:cubicBezTo>
                    <a:pt x="3080" y="2584"/>
                    <a:pt x="3050" y="2573"/>
                    <a:pt x="3024" y="2552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46"/>
            <p:cNvSpPr/>
            <p:nvPr/>
          </p:nvSpPr>
          <p:spPr>
            <a:xfrm>
              <a:off x="5662816" y="2342819"/>
              <a:ext cx="139655" cy="56641"/>
            </a:xfrm>
            <a:custGeom>
              <a:avLst/>
              <a:gdLst/>
              <a:ahLst/>
              <a:cxnLst/>
              <a:rect l="l" t="t" r="r" b="b"/>
              <a:pathLst>
                <a:path w="5232" h="2122" extrusionOk="0">
                  <a:moveTo>
                    <a:pt x="1813" y="0"/>
                  </a:moveTo>
                  <a:lnTo>
                    <a:pt x="0" y="1398"/>
                  </a:lnTo>
                  <a:lnTo>
                    <a:pt x="0" y="2122"/>
                  </a:lnTo>
                  <a:lnTo>
                    <a:pt x="5145" y="2122"/>
                  </a:lnTo>
                  <a:cubicBezTo>
                    <a:pt x="5181" y="2122"/>
                    <a:pt x="5210" y="2107"/>
                    <a:pt x="5231" y="2086"/>
                  </a:cubicBezTo>
                  <a:lnTo>
                    <a:pt x="2530" y="0"/>
                  </a:lnTo>
                  <a:lnTo>
                    <a:pt x="2257" y="237"/>
                  </a:lnTo>
                  <a:cubicBezTo>
                    <a:pt x="2232" y="255"/>
                    <a:pt x="2202" y="264"/>
                    <a:pt x="2171" y="264"/>
                  </a:cubicBezTo>
                  <a:cubicBezTo>
                    <a:pt x="2141" y="264"/>
                    <a:pt x="2111" y="255"/>
                    <a:pt x="2085" y="237"/>
                  </a:cubicBezTo>
                  <a:lnTo>
                    <a:pt x="18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46"/>
            <p:cNvSpPr/>
            <p:nvPr/>
          </p:nvSpPr>
          <p:spPr>
            <a:xfrm>
              <a:off x="5682702" y="2236449"/>
              <a:ext cx="76154" cy="76180"/>
            </a:xfrm>
            <a:custGeom>
              <a:avLst/>
              <a:gdLst/>
              <a:ahLst/>
              <a:cxnLst/>
              <a:rect l="l" t="t" r="r" b="b"/>
              <a:pathLst>
                <a:path w="2853" h="2854" extrusionOk="0">
                  <a:moveTo>
                    <a:pt x="1455" y="1198"/>
                  </a:moveTo>
                  <a:cubicBezTo>
                    <a:pt x="1498" y="1198"/>
                    <a:pt x="1534" y="1241"/>
                    <a:pt x="1534" y="1284"/>
                  </a:cubicBezTo>
                  <a:lnTo>
                    <a:pt x="1534" y="1592"/>
                  </a:lnTo>
                  <a:lnTo>
                    <a:pt x="1340" y="1592"/>
                  </a:lnTo>
                  <a:cubicBezTo>
                    <a:pt x="1233" y="1592"/>
                    <a:pt x="1147" y="1506"/>
                    <a:pt x="1147" y="1398"/>
                  </a:cubicBezTo>
                  <a:cubicBezTo>
                    <a:pt x="1147" y="1291"/>
                    <a:pt x="1233" y="1198"/>
                    <a:pt x="1340" y="1198"/>
                  </a:cubicBezTo>
                  <a:close/>
                  <a:moveTo>
                    <a:pt x="1426" y="1"/>
                  </a:moveTo>
                  <a:cubicBezTo>
                    <a:pt x="638" y="1"/>
                    <a:pt x="0" y="639"/>
                    <a:pt x="0" y="1427"/>
                  </a:cubicBezTo>
                  <a:cubicBezTo>
                    <a:pt x="0" y="2208"/>
                    <a:pt x="638" y="2853"/>
                    <a:pt x="1426" y="2853"/>
                  </a:cubicBezTo>
                  <a:lnTo>
                    <a:pt x="2294" y="2853"/>
                  </a:lnTo>
                  <a:cubicBezTo>
                    <a:pt x="2401" y="2853"/>
                    <a:pt x="2480" y="2767"/>
                    <a:pt x="2480" y="2660"/>
                  </a:cubicBezTo>
                  <a:cubicBezTo>
                    <a:pt x="2480" y="2552"/>
                    <a:pt x="2401" y="2473"/>
                    <a:pt x="2294" y="2473"/>
                  </a:cubicBezTo>
                  <a:lnTo>
                    <a:pt x="1426" y="2473"/>
                  </a:lnTo>
                  <a:cubicBezTo>
                    <a:pt x="846" y="2473"/>
                    <a:pt x="373" y="2000"/>
                    <a:pt x="373" y="1420"/>
                  </a:cubicBezTo>
                  <a:cubicBezTo>
                    <a:pt x="373" y="847"/>
                    <a:pt x="846" y="374"/>
                    <a:pt x="1426" y="374"/>
                  </a:cubicBezTo>
                  <a:lnTo>
                    <a:pt x="1534" y="374"/>
                  </a:lnTo>
                  <a:cubicBezTo>
                    <a:pt x="2050" y="374"/>
                    <a:pt x="2473" y="796"/>
                    <a:pt x="2473" y="1312"/>
                  </a:cubicBezTo>
                  <a:cubicBezTo>
                    <a:pt x="2473" y="1463"/>
                    <a:pt x="2344" y="1592"/>
                    <a:pt x="2193" y="1592"/>
                  </a:cubicBezTo>
                  <a:lnTo>
                    <a:pt x="2093" y="1592"/>
                  </a:lnTo>
                  <a:cubicBezTo>
                    <a:pt x="1993" y="1592"/>
                    <a:pt x="1914" y="1513"/>
                    <a:pt x="1914" y="1413"/>
                  </a:cubicBezTo>
                  <a:lnTo>
                    <a:pt x="1914" y="1011"/>
                  </a:lnTo>
                  <a:cubicBezTo>
                    <a:pt x="1914" y="904"/>
                    <a:pt x="1835" y="825"/>
                    <a:pt x="1727" y="825"/>
                  </a:cubicBezTo>
                  <a:cubicBezTo>
                    <a:pt x="1684" y="825"/>
                    <a:pt x="1649" y="832"/>
                    <a:pt x="1620" y="854"/>
                  </a:cubicBezTo>
                  <a:cubicBezTo>
                    <a:pt x="1570" y="832"/>
                    <a:pt x="1512" y="825"/>
                    <a:pt x="1455" y="825"/>
                  </a:cubicBezTo>
                  <a:lnTo>
                    <a:pt x="1340" y="825"/>
                  </a:lnTo>
                  <a:cubicBezTo>
                    <a:pt x="1025" y="825"/>
                    <a:pt x="767" y="1083"/>
                    <a:pt x="767" y="1398"/>
                  </a:cubicBezTo>
                  <a:cubicBezTo>
                    <a:pt x="767" y="1714"/>
                    <a:pt x="1025" y="1972"/>
                    <a:pt x="1340" y="1972"/>
                  </a:cubicBezTo>
                  <a:lnTo>
                    <a:pt x="1541" y="1972"/>
                  </a:lnTo>
                  <a:cubicBezTo>
                    <a:pt x="1634" y="1972"/>
                    <a:pt x="1720" y="1936"/>
                    <a:pt x="1785" y="1878"/>
                  </a:cubicBezTo>
                  <a:cubicBezTo>
                    <a:pt x="1878" y="1936"/>
                    <a:pt x="1978" y="1972"/>
                    <a:pt x="2093" y="1972"/>
                  </a:cubicBezTo>
                  <a:lnTo>
                    <a:pt x="2193" y="1972"/>
                  </a:lnTo>
                  <a:cubicBezTo>
                    <a:pt x="2552" y="1972"/>
                    <a:pt x="2853" y="1678"/>
                    <a:pt x="2853" y="1312"/>
                  </a:cubicBezTo>
                  <a:cubicBezTo>
                    <a:pt x="2853" y="589"/>
                    <a:pt x="2258" y="1"/>
                    <a:pt x="1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46"/>
            <p:cNvSpPr/>
            <p:nvPr/>
          </p:nvSpPr>
          <p:spPr>
            <a:xfrm>
              <a:off x="5684623" y="2417985"/>
              <a:ext cx="72310" cy="10170"/>
            </a:xfrm>
            <a:custGeom>
              <a:avLst/>
              <a:gdLst/>
              <a:ahLst/>
              <a:cxnLst/>
              <a:rect l="l" t="t" r="r" b="b"/>
              <a:pathLst>
                <a:path w="2709" h="381" extrusionOk="0">
                  <a:moveTo>
                    <a:pt x="186" y="1"/>
                  </a:moveTo>
                  <a:cubicBezTo>
                    <a:pt x="79" y="1"/>
                    <a:pt x="0" y="87"/>
                    <a:pt x="0" y="194"/>
                  </a:cubicBezTo>
                  <a:cubicBezTo>
                    <a:pt x="0" y="295"/>
                    <a:pt x="79" y="381"/>
                    <a:pt x="186" y="381"/>
                  </a:cubicBezTo>
                  <a:lnTo>
                    <a:pt x="2515" y="381"/>
                  </a:lnTo>
                  <a:cubicBezTo>
                    <a:pt x="2623" y="381"/>
                    <a:pt x="2709" y="295"/>
                    <a:pt x="2709" y="194"/>
                  </a:cubicBezTo>
                  <a:cubicBezTo>
                    <a:pt x="2709" y="87"/>
                    <a:pt x="2623" y="1"/>
                    <a:pt x="2515" y="1"/>
                  </a:cubicBezTo>
                  <a:close/>
                </a:path>
              </a:pathLst>
            </a:custGeom>
            <a:solidFill>
              <a:srgbClr val="09A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46"/>
            <p:cNvSpPr/>
            <p:nvPr/>
          </p:nvSpPr>
          <p:spPr>
            <a:xfrm>
              <a:off x="5550334" y="2325229"/>
              <a:ext cx="113069" cy="116326"/>
            </a:xfrm>
            <a:custGeom>
              <a:avLst/>
              <a:gdLst/>
              <a:ahLst/>
              <a:cxnLst/>
              <a:rect l="l" t="t" r="r" b="b"/>
              <a:pathLst>
                <a:path w="4236" h="4358" extrusionOk="0">
                  <a:moveTo>
                    <a:pt x="0" y="0"/>
                  </a:moveTo>
                  <a:lnTo>
                    <a:pt x="0" y="4357"/>
                  </a:lnTo>
                  <a:lnTo>
                    <a:pt x="4236" y="4357"/>
                  </a:lnTo>
                  <a:lnTo>
                    <a:pt x="4236" y="143"/>
                  </a:lnTo>
                  <a:cubicBezTo>
                    <a:pt x="4236" y="65"/>
                    <a:pt x="4171" y="0"/>
                    <a:pt x="4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46"/>
            <p:cNvSpPr/>
            <p:nvPr/>
          </p:nvSpPr>
          <p:spPr>
            <a:xfrm>
              <a:off x="5564481" y="2369031"/>
              <a:ext cx="79784" cy="10143"/>
            </a:xfrm>
            <a:custGeom>
              <a:avLst/>
              <a:gdLst/>
              <a:ahLst/>
              <a:cxnLst/>
              <a:rect l="l" t="t" r="r" b="b"/>
              <a:pathLst>
                <a:path w="2989" h="380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795" y="380"/>
                  </a:lnTo>
                  <a:cubicBezTo>
                    <a:pt x="2903" y="380"/>
                    <a:pt x="2989" y="294"/>
                    <a:pt x="2989" y="194"/>
                  </a:cubicBezTo>
                  <a:cubicBezTo>
                    <a:pt x="2989" y="86"/>
                    <a:pt x="2903" y="0"/>
                    <a:pt x="2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46"/>
            <p:cNvSpPr/>
            <p:nvPr/>
          </p:nvSpPr>
          <p:spPr>
            <a:xfrm>
              <a:off x="5564481" y="2390839"/>
              <a:ext cx="79784" cy="10143"/>
            </a:xfrm>
            <a:custGeom>
              <a:avLst/>
              <a:gdLst/>
              <a:ahLst/>
              <a:cxnLst/>
              <a:rect l="l" t="t" r="r" b="b"/>
              <a:pathLst>
                <a:path w="2989" h="380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795" y="380"/>
                  </a:lnTo>
                  <a:cubicBezTo>
                    <a:pt x="2903" y="380"/>
                    <a:pt x="2989" y="294"/>
                    <a:pt x="2989" y="194"/>
                  </a:cubicBezTo>
                  <a:cubicBezTo>
                    <a:pt x="2989" y="86"/>
                    <a:pt x="2903" y="0"/>
                    <a:pt x="2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46"/>
            <p:cNvSpPr/>
            <p:nvPr/>
          </p:nvSpPr>
          <p:spPr>
            <a:xfrm>
              <a:off x="5564481" y="2412647"/>
              <a:ext cx="79784" cy="10143"/>
            </a:xfrm>
            <a:custGeom>
              <a:avLst/>
              <a:gdLst/>
              <a:ahLst/>
              <a:cxnLst/>
              <a:rect l="l" t="t" r="r" b="b"/>
              <a:pathLst>
                <a:path w="2989" h="380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795" y="380"/>
                  </a:lnTo>
                  <a:cubicBezTo>
                    <a:pt x="2903" y="380"/>
                    <a:pt x="2989" y="294"/>
                    <a:pt x="2989" y="186"/>
                  </a:cubicBezTo>
                  <a:cubicBezTo>
                    <a:pt x="2989" y="86"/>
                    <a:pt x="2903" y="0"/>
                    <a:pt x="2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46"/>
            <p:cNvSpPr/>
            <p:nvPr/>
          </p:nvSpPr>
          <p:spPr>
            <a:xfrm>
              <a:off x="5581137" y="2337854"/>
              <a:ext cx="10143" cy="10143"/>
            </a:xfrm>
            <a:custGeom>
              <a:avLst/>
              <a:gdLst/>
              <a:ahLst/>
              <a:cxnLst/>
              <a:rect l="l" t="t" r="r" b="b"/>
              <a:pathLst>
                <a:path w="380" h="380" extrusionOk="0">
                  <a:moveTo>
                    <a:pt x="194" y="0"/>
                  </a:moveTo>
                  <a:cubicBezTo>
                    <a:pt x="86" y="0"/>
                    <a:pt x="0" y="86"/>
                    <a:pt x="0" y="186"/>
                  </a:cubicBezTo>
                  <a:cubicBezTo>
                    <a:pt x="0" y="294"/>
                    <a:pt x="86" y="380"/>
                    <a:pt x="194" y="380"/>
                  </a:cubicBezTo>
                  <a:cubicBezTo>
                    <a:pt x="301" y="380"/>
                    <a:pt x="380" y="294"/>
                    <a:pt x="380" y="186"/>
                  </a:cubicBezTo>
                  <a:cubicBezTo>
                    <a:pt x="380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6"/>
            <p:cNvSpPr/>
            <p:nvPr/>
          </p:nvSpPr>
          <p:spPr>
            <a:xfrm>
              <a:off x="5634121" y="2337854"/>
              <a:ext cx="10143" cy="10143"/>
            </a:xfrm>
            <a:custGeom>
              <a:avLst/>
              <a:gdLst/>
              <a:ahLst/>
              <a:cxnLst/>
              <a:rect l="l" t="t" r="r" b="b"/>
              <a:pathLst>
                <a:path w="380" h="380" extrusionOk="0">
                  <a:moveTo>
                    <a:pt x="186" y="0"/>
                  </a:moveTo>
                  <a:cubicBezTo>
                    <a:pt x="86" y="0"/>
                    <a:pt x="0" y="86"/>
                    <a:pt x="0" y="186"/>
                  </a:cubicBezTo>
                  <a:cubicBezTo>
                    <a:pt x="0" y="294"/>
                    <a:pt x="86" y="380"/>
                    <a:pt x="186" y="380"/>
                  </a:cubicBezTo>
                  <a:cubicBezTo>
                    <a:pt x="294" y="380"/>
                    <a:pt x="380" y="294"/>
                    <a:pt x="380" y="186"/>
                  </a:cubicBez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6"/>
            <p:cNvSpPr/>
            <p:nvPr/>
          </p:nvSpPr>
          <p:spPr>
            <a:xfrm>
              <a:off x="5564481" y="2337854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94" y="380"/>
                  </a:cubicBezTo>
                  <a:cubicBezTo>
                    <a:pt x="294" y="380"/>
                    <a:pt x="380" y="294"/>
                    <a:pt x="380" y="186"/>
                  </a:cubicBez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4" name="Google Shape;4094;p46"/>
          <p:cNvGrpSpPr/>
          <p:nvPr/>
        </p:nvGrpSpPr>
        <p:grpSpPr>
          <a:xfrm>
            <a:off x="674576" y="3215703"/>
            <a:ext cx="345668" cy="278349"/>
            <a:chOff x="7029365" y="2250223"/>
            <a:chExt cx="345668" cy="278349"/>
          </a:xfrm>
        </p:grpSpPr>
        <p:sp>
          <p:nvSpPr>
            <p:cNvPr id="4095" name="Google Shape;4095;p46"/>
            <p:cNvSpPr/>
            <p:nvPr/>
          </p:nvSpPr>
          <p:spPr>
            <a:xfrm>
              <a:off x="7029365" y="2250223"/>
              <a:ext cx="277202" cy="278163"/>
            </a:xfrm>
            <a:custGeom>
              <a:avLst/>
              <a:gdLst/>
              <a:ahLst/>
              <a:cxnLst/>
              <a:rect l="l" t="t" r="r" b="b"/>
              <a:pathLst>
                <a:path w="10385" h="10421" extrusionOk="0">
                  <a:moveTo>
                    <a:pt x="1183" y="1"/>
                  </a:moveTo>
                  <a:cubicBezTo>
                    <a:pt x="1111" y="1"/>
                    <a:pt x="1047" y="65"/>
                    <a:pt x="1047" y="137"/>
                  </a:cubicBezTo>
                  <a:lnTo>
                    <a:pt x="1047" y="1176"/>
                  </a:lnTo>
                  <a:cubicBezTo>
                    <a:pt x="1047" y="1248"/>
                    <a:pt x="1111" y="1305"/>
                    <a:pt x="1183" y="1305"/>
                  </a:cubicBezTo>
                  <a:lnTo>
                    <a:pt x="1692" y="1305"/>
                  </a:lnTo>
                  <a:lnTo>
                    <a:pt x="1692" y="2609"/>
                  </a:lnTo>
                  <a:lnTo>
                    <a:pt x="136" y="2609"/>
                  </a:lnTo>
                  <a:cubicBezTo>
                    <a:pt x="65" y="2609"/>
                    <a:pt x="0" y="2667"/>
                    <a:pt x="0" y="2738"/>
                  </a:cubicBezTo>
                  <a:lnTo>
                    <a:pt x="0" y="3778"/>
                  </a:lnTo>
                  <a:cubicBezTo>
                    <a:pt x="0" y="3849"/>
                    <a:pt x="65" y="3907"/>
                    <a:pt x="136" y="3907"/>
                  </a:cubicBezTo>
                  <a:lnTo>
                    <a:pt x="645" y="3907"/>
                  </a:lnTo>
                  <a:lnTo>
                    <a:pt x="645" y="5211"/>
                  </a:lnTo>
                  <a:lnTo>
                    <a:pt x="645" y="6515"/>
                  </a:lnTo>
                  <a:lnTo>
                    <a:pt x="136" y="6515"/>
                  </a:lnTo>
                  <a:cubicBezTo>
                    <a:pt x="65" y="6515"/>
                    <a:pt x="0" y="6572"/>
                    <a:pt x="0" y="6644"/>
                  </a:cubicBezTo>
                  <a:lnTo>
                    <a:pt x="0" y="7683"/>
                  </a:lnTo>
                  <a:cubicBezTo>
                    <a:pt x="0" y="7755"/>
                    <a:pt x="65" y="7819"/>
                    <a:pt x="136" y="7819"/>
                  </a:cubicBezTo>
                  <a:lnTo>
                    <a:pt x="645" y="7819"/>
                  </a:lnTo>
                  <a:lnTo>
                    <a:pt x="645" y="9116"/>
                  </a:lnTo>
                  <a:lnTo>
                    <a:pt x="452" y="9116"/>
                  </a:lnTo>
                  <a:cubicBezTo>
                    <a:pt x="380" y="9116"/>
                    <a:pt x="323" y="9174"/>
                    <a:pt x="323" y="9245"/>
                  </a:cubicBezTo>
                  <a:lnTo>
                    <a:pt x="323" y="10292"/>
                  </a:lnTo>
                  <a:cubicBezTo>
                    <a:pt x="323" y="10363"/>
                    <a:pt x="380" y="10421"/>
                    <a:pt x="452" y="10421"/>
                  </a:cubicBezTo>
                  <a:lnTo>
                    <a:pt x="5977" y="10421"/>
                  </a:lnTo>
                  <a:lnTo>
                    <a:pt x="5977" y="1986"/>
                  </a:lnTo>
                  <a:lnTo>
                    <a:pt x="10384" y="1986"/>
                  </a:lnTo>
                  <a:lnTo>
                    <a:pt x="10384" y="1434"/>
                  </a:lnTo>
                  <a:cubicBezTo>
                    <a:pt x="10384" y="1362"/>
                    <a:pt x="10327" y="1305"/>
                    <a:pt x="10255" y="1305"/>
                  </a:cubicBezTo>
                  <a:lnTo>
                    <a:pt x="9739" y="1305"/>
                  </a:lnTo>
                  <a:lnTo>
                    <a:pt x="9739" y="137"/>
                  </a:lnTo>
                  <a:cubicBezTo>
                    <a:pt x="9739" y="65"/>
                    <a:pt x="9682" y="1"/>
                    <a:pt x="9610" y="1"/>
                  </a:cubicBezTo>
                  <a:close/>
                </a:path>
              </a:pathLst>
            </a:custGeom>
            <a:solidFill>
              <a:srgbClr val="EAF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46"/>
            <p:cNvSpPr/>
            <p:nvPr/>
          </p:nvSpPr>
          <p:spPr>
            <a:xfrm>
              <a:off x="7037960" y="2493738"/>
              <a:ext cx="150199" cy="34647"/>
            </a:xfrm>
            <a:custGeom>
              <a:avLst/>
              <a:gdLst/>
              <a:ahLst/>
              <a:cxnLst/>
              <a:rect l="l" t="t" r="r" b="b"/>
              <a:pathLst>
                <a:path w="5627" h="1298" extrusionOk="0">
                  <a:moveTo>
                    <a:pt x="137" y="1"/>
                  </a:moveTo>
                  <a:cubicBezTo>
                    <a:pt x="65" y="1"/>
                    <a:pt x="1" y="58"/>
                    <a:pt x="1" y="130"/>
                  </a:cubicBezTo>
                  <a:lnTo>
                    <a:pt x="1" y="1169"/>
                  </a:lnTo>
                  <a:cubicBezTo>
                    <a:pt x="1" y="1240"/>
                    <a:pt x="65" y="1298"/>
                    <a:pt x="137" y="1298"/>
                  </a:cubicBezTo>
                  <a:lnTo>
                    <a:pt x="5626" y="1298"/>
                  </a:lnTo>
                  <a:lnTo>
                    <a:pt x="56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46"/>
            <p:cNvSpPr/>
            <p:nvPr/>
          </p:nvSpPr>
          <p:spPr>
            <a:xfrm>
              <a:off x="7037960" y="2493738"/>
              <a:ext cx="150199" cy="17430"/>
            </a:xfrm>
            <a:custGeom>
              <a:avLst/>
              <a:gdLst/>
              <a:ahLst/>
              <a:cxnLst/>
              <a:rect l="l" t="t" r="r" b="b"/>
              <a:pathLst>
                <a:path w="5627" h="653" extrusionOk="0">
                  <a:moveTo>
                    <a:pt x="130" y="1"/>
                  </a:moveTo>
                  <a:cubicBezTo>
                    <a:pt x="58" y="1"/>
                    <a:pt x="1" y="58"/>
                    <a:pt x="1" y="130"/>
                  </a:cubicBezTo>
                  <a:lnTo>
                    <a:pt x="1" y="653"/>
                  </a:lnTo>
                  <a:lnTo>
                    <a:pt x="5626" y="653"/>
                  </a:lnTo>
                  <a:lnTo>
                    <a:pt x="56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46"/>
            <p:cNvSpPr/>
            <p:nvPr/>
          </p:nvSpPr>
          <p:spPr>
            <a:xfrm>
              <a:off x="7046582" y="2458931"/>
              <a:ext cx="141577" cy="34834"/>
            </a:xfrm>
            <a:custGeom>
              <a:avLst/>
              <a:gdLst/>
              <a:ahLst/>
              <a:cxnLst/>
              <a:rect l="l" t="t" r="r" b="b"/>
              <a:pathLst>
                <a:path w="5304" h="1305" extrusionOk="0">
                  <a:moveTo>
                    <a:pt x="0" y="0"/>
                  </a:moveTo>
                  <a:lnTo>
                    <a:pt x="0" y="1305"/>
                  </a:lnTo>
                  <a:lnTo>
                    <a:pt x="5303" y="1305"/>
                  </a:lnTo>
                  <a:lnTo>
                    <a:pt x="5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46"/>
            <p:cNvSpPr/>
            <p:nvPr/>
          </p:nvSpPr>
          <p:spPr>
            <a:xfrm>
              <a:off x="7046582" y="2458931"/>
              <a:ext cx="141577" cy="17430"/>
            </a:xfrm>
            <a:custGeom>
              <a:avLst/>
              <a:gdLst/>
              <a:ahLst/>
              <a:cxnLst/>
              <a:rect l="l" t="t" r="r" b="b"/>
              <a:pathLst>
                <a:path w="5304" h="653" extrusionOk="0">
                  <a:moveTo>
                    <a:pt x="0" y="0"/>
                  </a:moveTo>
                  <a:lnTo>
                    <a:pt x="0" y="652"/>
                  </a:lnTo>
                  <a:lnTo>
                    <a:pt x="5303" y="652"/>
                  </a:lnTo>
                  <a:lnTo>
                    <a:pt x="5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46"/>
            <p:cNvSpPr/>
            <p:nvPr/>
          </p:nvSpPr>
          <p:spPr>
            <a:xfrm>
              <a:off x="7029365" y="2424124"/>
              <a:ext cx="158794" cy="34834"/>
            </a:xfrm>
            <a:custGeom>
              <a:avLst/>
              <a:gdLst/>
              <a:ahLst/>
              <a:cxnLst/>
              <a:rect l="l" t="t" r="r" b="b"/>
              <a:pathLst>
                <a:path w="5949" h="1305" extrusionOk="0">
                  <a:moveTo>
                    <a:pt x="136" y="0"/>
                  </a:moveTo>
                  <a:cubicBezTo>
                    <a:pt x="65" y="0"/>
                    <a:pt x="0" y="57"/>
                    <a:pt x="0" y="129"/>
                  </a:cubicBezTo>
                  <a:lnTo>
                    <a:pt x="0" y="1175"/>
                  </a:lnTo>
                  <a:cubicBezTo>
                    <a:pt x="0" y="1247"/>
                    <a:pt x="65" y="1304"/>
                    <a:pt x="136" y="1304"/>
                  </a:cubicBezTo>
                  <a:lnTo>
                    <a:pt x="5948" y="1304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46"/>
            <p:cNvSpPr/>
            <p:nvPr/>
          </p:nvSpPr>
          <p:spPr>
            <a:xfrm>
              <a:off x="7029365" y="2424124"/>
              <a:ext cx="158794" cy="17430"/>
            </a:xfrm>
            <a:custGeom>
              <a:avLst/>
              <a:gdLst/>
              <a:ahLst/>
              <a:cxnLst/>
              <a:rect l="l" t="t" r="r" b="b"/>
              <a:pathLst>
                <a:path w="5949" h="653" extrusionOk="0">
                  <a:moveTo>
                    <a:pt x="136" y="0"/>
                  </a:moveTo>
                  <a:cubicBezTo>
                    <a:pt x="65" y="0"/>
                    <a:pt x="0" y="57"/>
                    <a:pt x="0" y="129"/>
                  </a:cubicBezTo>
                  <a:lnTo>
                    <a:pt x="0" y="652"/>
                  </a:lnTo>
                  <a:lnTo>
                    <a:pt x="5948" y="652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46"/>
            <p:cNvSpPr/>
            <p:nvPr/>
          </p:nvSpPr>
          <p:spPr>
            <a:xfrm>
              <a:off x="7046582" y="2389291"/>
              <a:ext cx="141577" cy="34860"/>
            </a:xfrm>
            <a:custGeom>
              <a:avLst/>
              <a:gdLst/>
              <a:ahLst/>
              <a:cxnLst/>
              <a:rect l="l" t="t" r="r" b="b"/>
              <a:pathLst>
                <a:path w="5304" h="1306" extrusionOk="0">
                  <a:moveTo>
                    <a:pt x="0" y="1"/>
                  </a:moveTo>
                  <a:lnTo>
                    <a:pt x="0" y="1305"/>
                  </a:lnTo>
                  <a:lnTo>
                    <a:pt x="5303" y="1305"/>
                  </a:lnTo>
                  <a:lnTo>
                    <a:pt x="53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46"/>
            <p:cNvSpPr/>
            <p:nvPr/>
          </p:nvSpPr>
          <p:spPr>
            <a:xfrm>
              <a:off x="7046582" y="2389291"/>
              <a:ext cx="141577" cy="17430"/>
            </a:xfrm>
            <a:custGeom>
              <a:avLst/>
              <a:gdLst/>
              <a:ahLst/>
              <a:cxnLst/>
              <a:rect l="l" t="t" r="r" b="b"/>
              <a:pathLst>
                <a:path w="5304" h="653" extrusionOk="0">
                  <a:moveTo>
                    <a:pt x="0" y="1"/>
                  </a:moveTo>
                  <a:lnTo>
                    <a:pt x="0" y="653"/>
                  </a:lnTo>
                  <a:lnTo>
                    <a:pt x="5303" y="653"/>
                  </a:lnTo>
                  <a:lnTo>
                    <a:pt x="5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46"/>
            <p:cNvSpPr/>
            <p:nvPr/>
          </p:nvSpPr>
          <p:spPr>
            <a:xfrm>
              <a:off x="7046582" y="2354671"/>
              <a:ext cx="141577" cy="34647"/>
            </a:xfrm>
            <a:custGeom>
              <a:avLst/>
              <a:gdLst/>
              <a:ahLst/>
              <a:cxnLst/>
              <a:rect l="l" t="t" r="r" b="b"/>
              <a:pathLst>
                <a:path w="5304" h="1298" extrusionOk="0">
                  <a:moveTo>
                    <a:pt x="0" y="1"/>
                  </a:moveTo>
                  <a:lnTo>
                    <a:pt x="0" y="1298"/>
                  </a:lnTo>
                  <a:lnTo>
                    <a:pt x="5303" y="1298"/>
                  </a:lnTo>
                  <a:lnTo>
                    <a:pt x="53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46"/>
            <p:cNvSpPr/>
            <p:nvPr/>
          </p:nvSpPr>
          <p:spPr>
            <a:xfrm>
              <a:off x="7046582" y="2354671"/>
              <a:ext cx="141577" cy="17430"/>
            </a:xfrm>
            <a:custGeom>
              <a:avLst/>
              <a:gdLst/>
              <a:ahLst/>
              <a:cxnLst/>
              <a:rect l="l" t="t" r="r" b="b"/>
              <a:pathLst>
                <a:path w="5304" h="653" extrusionOk="0">
                  <a:moveTo>
                    <a:pt x="0" y="1"/>
                  </a:moveTo>
                  <a:lnTo>
                    <a:pt x="0" y="653"/>
                  </a:lnTo>
                  <a:lnTo>
                    <a:pt x="5303" y="653"/>
                  </a:lnTo>
                  <a:lnTo>
                    <a:pt x="5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46"/>
            <p:cNvSpPr/>
            <p:nvPr/>
          </p:nvSpPr>
          <p:spPr>
            <a:xfrm>
              <a:off x="7029365" y="2319864"/>
              <a:ext cx="158794" cy="34834"/>
            </a:xfrm>
            <a:custGeom>
              <a:avLst/>
              <a:gdLst/>
              <a:ahLst/>
              <a:cxnLst/>
              <a:rect l="l" t="t" r="r" b="b"/>
              <a:pathLst>
                <a:path w="5949" h="1305" extrusionOk="0">
                  <a:moveTo>
                    <a:pt x="136" y="0"/>
                  </a:moveTo>
                  <a:cubicBezTo>
                    <a:pt x="65" y="0"/>
                    <a:pt x="0" y="58"/>
                    <a:pt x="0" y="129"/>
                  </a:cubicBezTo>
                  <a:lnTo>
                    <a:pt x="0" y="1169"/>
                  </a:lnTo>
                  <a:cubicBezTo>
                    <a:pt x="0" y="1240"/>
                    <a:pt x="65" y="1305"/>
                    <a:pt x="136" y="1305"/>
                  </a:cubicBezTo>
                  <a:lnTo>
                    <a:pt x="5948" y="1305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rgbClr val="D8EC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46"/>
            <p:cNvSpPr/>
            <p:nvPr/>
          </p:nvSpPr>
          <p:spPr>
            <a:xfrm>
              <a:off x="7029365" y="2319864"/>
              <a:ext cx="158794" cy="17430"/>
            </a:xfrm>
            <a:custGeom>
              <a:avLst/>
              <a:gdLst/>
              <a:ahLst/>
              <a:cxnLst/>
              <a:rect l="l" t="t" r="r" b="b"/>
              <a:pathLst>
                <a:path w="5949" h="653" extrusionOk="0">
                  <a:moveTo>
                    <a:pt x="136" y="0"/>
                  </a:moveTo>
                  <a:cubicBezTo>
                    <a:pt x="65" y="0"/>
                    <a:pt x="0" y="58"/>
                    <a:pt x="0" y="129"/>
                  </a:cubicBezTo>
                  <a:lnTo>
                    <a:pt x="0" y="653"/>
                  </a:lnTo>
                  <a:lnTo>
                    <a:pt x="5948" y="653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46"/>
            <p:cNvSpPr/>
            <p:nvPr/>
          </p:nvSpPr>
          <p:spPr>
            <a:xfrm>
              <a:off x="7074502" y="2285056"/>
              <a:ext cx="232065" cy="34834"/>
            </a:xfrm>
            <a:custGeom>
              <a:avLst/>
              <a:gdLst/>
              <a:ahLst/>
              <a:cxnLst/>
              <a:rect l="l" t="t" r="r" b="b"/>
              <a:pathLst>
                <a:path w="8694" h="1305" extrusionOk="0">
                  <a:moveTo>
                    <a:pt x="1" y="0"/>
                  </a:moveTo>
                  <a:lnTo>
                    <a:pt x="1" y="1304"/>
                  </a:lnTo>
                  <a:lnTo>
                    <a:pt x="4257" y="1304"/>
                  </a:lnTo>
                  <a:lnTo>
                    <a:pt x="4257" y="652"/>
                  </a:lnTo>
                  <a:lnTo>
                    <a:pt x="8693" y="652"/>
                  </a:lnTo>
                  <a:lnTo>
                    <a:pt x="8693" y="129"/>
                  </a:lnTo>
                  <a:cubicBezTo>
                    <a:pt x="8693" y="57"/>
                    <a:pt x="8636" y="0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46"/>
            <p:cNvSpPr/>
            <p:nvPr/>
          </p:nvSpPr>
          <p:spPr>
            <a:xfrm>
              <a:off x="7074502" y="2285056"/>
              <a:ext cx="232065" cy="17430"/>
            </a:xfrm>
            <a:custGeom>
              <a:avLst/>
              <a:gdLst/>
              <a:ahLst/>
              <a:cxnLst/>
              <a:rect l="l" t="t" r="r" b="b"/>
              <a:pathLst>
                <a:path w="8694" h="653" extrusionOk="0">
                  <a:moveTo>
                    <a:pt x="1" y="0"/>
                  </a:moveTo>
                  <a:lnTo>
                    <a:pt x="1" y="652"/>
                  </a:lnTo>
                  <a:lnTo>
                    <a:pt x="8693" y="652"/>
                  </a:lnTo>
                  <a:lnTo>
                    <a:pt x="8693" y="129"/>
                  </a:lnTo>
                  <a:cubicBezTo>
                    <a:pt x="8693" y="57"/>
                    <a:pt x="8636" y="0"/>
                    <a:pt x="8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0" name="Google Shape;4110;p46"/>
            <p:cNvSpPr/>
            <p:nvPr/>
          </p:nvSpPr>
          <p:spPr>
            <a:xfrm>
              <a:off x="7057285" y="2250223"/>
              <a:ext cx="232065" cy="34860"/>
            </a:xfrm>
            <a:custGeom>
              <a:avLst/>
              <a:gdLst/>
              <a:ahLst/>
              <a:cxnLst/>
              <a:rect l="l" t="t" r="r" b="b"/>
              <a:pathLst>
                <a:path w="8694" h="1306" extrusionOk="0">
                  <a:moveTo>
                    <a:pt x="137" y="1"/>
                  </a:moveTo>
                  <a:cubicBezTo>
                    <a:pt x="65" y="1"/>
                    <a:pt x="1" y="65"/>
                    <a:pt x="1" y="137"/>
                  </a:cubicBezTo>
                  <a:lnTo>
                    <a:pt x="1" y="1176"/>
                  </a:lnTo>
                  <a:cubicBezTo>
                    <a:pt x="1" y="1248"/>
                    <a:pt x="65" y="1305"/>
                    <a:pt x="137" y="1305"/>
                  </a:cubicBezTo>
                  <a:lnTo>
                    <a:pt x="8693" y="1305"/>
                  </a:lnTo>
                  <a:lnTo>
                    <a:pt x="8693" y="137"/>
                  </a:lnTo>
                  <a:cubicBezTo>
                    <a:pt x="8693" y="65"/>
                    <a:pt x="8636" y="1"/>
                    <a:pt x="85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46"/>
            <p:cNvSpPr/>
            <p:nvPr/>
          </p:nvSpPr>
          <p:spPr>
            <a:xfrm>
              <a:off x="7057285" y="2250223"/>
              <a:ext cx="232065" cy="17457"/>
            </a:xfrm>
            <a:custGeom>
              <a:avLst/>
              <a:gdLst/>
              <a:ahLst/>
              <a:cxnLst/>
              <a:rect l="l" t="t" r="r" b="b"/>
              <a:pathLst>
                <a:path w="8694" h="654" extrusionOk="0">
                  <a:moveTo>
                    <a:pt x="130" y="1"/>
                  </a:moveTo>
                  <a:cubicBezTo>
                    <a:pt x="58" y="1"/>
                    <a:pt x="1" y="65"/>
                    <a:pt x="1" y="137"/>
                  </a:cubicBezTo>
                  <a:lnTo>
                    <a:pt x="1" y="653"/>
                  </a:lnTo>
                  <a:lnTo>
                    <a:pt x="8693" y="653"/>
                  </a:lnTo>
                  <a:lnTo>
                    <a:pt x="8693" y="137"/>
                  </a:lnTo>
                  <a:cubicBezTo>
                    <a:pt x="8693" y="65"/>
                    <a:pt x="8636" y="1"/>
                    <a:pt x="8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46"/>
            <p:cNvSpPr/>
            <p:nvPr/>
          </p:nvSpPr>
          <p:spPr>
            <a:xfrm>
              <a:off x="7188132" y="2302460"/>
              <a:ext cx="186901" cy="226112"/>
            </a:xfrm>
            <a:custGeom>
              <a:avLst/>
              <a:gdLst/>
              <a:ahLst/>
              <a:cxnLst/>
              <a:rect l="l" t="t" r="r" b="b"/>
              <a:pathLst>
                <a:path w="7002" h="8471" extrusionOk="0">
                  <a:moveTo>
                    <a:pt x="0" y="0"/>
                  </a:moveTo>
                  <a:lnTo>
                    <a:pt x="0" y="8471"/>
                  </a:lnTo>
                  <a:lnTo>
                    <a:pt x="6873" y="8471"/>
                  </a:lnTo>
                  <a:cubicBezTo>
                    <a:pt x="6944" y="8471"/>
                    <a:pt x="7002" y="8406"/>
                    <a:pt x="7002" y="8335"/>
                  </a:cubicBezTo>
                  <a:lnTo>
                    <a:pt x="7002" y="129"/>
                  </a:lnTo>
                  <a:cubicBezTo>
                    <a:pt x="7002" y="58"/>
                    <a:pt x="6944" y="0"/>
                    <a:pt x="6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6"/>
            <p:cNvSpPr/>
            <p:nvPr/>
          </p:nvSpPr>
          <p:spPr>
            <a:xfrm>
              <a:off x="7287028" y="2323867"/>
              <a:ext cx="66384" cy="10170"/>
            </a:xfrm>
            <a:custGeom>
              <a:avLst/>
              <a:gdLst/>
              <a:ahLst/>
              <a:cxnLst/>
              <a:rect l="l" t="t" r="r" b="b"/>
              <a:pathLst>
                <a:path w="2487" h="381" extrusionOk="0">
                  <a:moveTo>
                    <a:pt x="187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87" y="381"/>
                  </a:cubicBezTo>
                  <a:lnTo>
                    <a:pt x="2301" y="381"/>
                  </a:lnTo>
                  <a:cubicBezTo>
                    <a:pt x="2401" y="381"/>
                    <a:pt x="2487" y="295"/>
                    <a:pt x="2487" y="187"/>
                  </a:cubicBezTo>
                  <a:cubicBezTo>
                    <a:pt x="2487" y="87"/>
                    <a:pt x="2401" y="1"/>
                    <a:pt x="2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6"/>
            <p:cNvSpPr/>
            <p:nvPr/>
          </p:nvSpPr>
          <p:spPr>
            <a:xfrm>
              <a:off x="7287028" y="2343780"/>
              <a:ext cx="66384" cy="10170"/>
            </a:xfrm>
            <a:custGeom>
              <a:avLst/>
              <a:gdLst/>
              <a:ahLst/>
              <a:cxnLst/>
              <a:rect l="l" t="t" r="r" b="b"/>
              <a:pathLst>
                <a:path w="2487" h="381" extrusionOk="0">
                  <a:moveTo>
                    <a:pt x="187" y="0"/>
                  </a:moveTo>
                  <a:cubicBezTo>
                    <a:pt x="86" y="0"/>
                    <a:pt x="0" y="86"/>
                    <a:pt x="0" y="187"/>
                  </a:cubicBezTo>
                  <a:cubicBezTo>
                    <a:pt x="0" y="294"/>
                    <a:pt x="86" y="380"/>
                    <a:pt x="187" y="380"/>
                  </a:cubicBezTo>
                  <a:lnTo>
                    <a:pt x="2301" y="380"/>
                  </a:lnTo>
                  <a:cubicBezTo>
                    <a:pt x="2401" y="380"/>
                    <a:pt x="2487" y="294"/>
                    <a:pt x="2487" y="187"/>
                  </a:cubicBezTo>
                  <a:cubicBezTo>
                    <a:pt x="2487" y="86"/>
                    <a:pt x="2401" y="0"/>
                    <a:pt x="2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6"/>
            <p:cNvSpPr/>
            <p:nvPr/>
          </p:nvSpPr>
          <p:spPr>
            <a:xfrm>
              <a:off x="7287028" y="2363666"/>
              <a:ext cx="66384" cy="10170"/>
            </a:xfrm>
            <a:custGeom>
              <a:avLst/>
              <a:gdLst/>
              <a:ahLst/>
              <a:cxnLst/>
              <a:rect l="l" t="t" r="r" b="b"/>
              <a:pathLst>
                <a:path w="2487" h="381" extrusionOk="0">
                  <a:moveTo>
                    <a:pt x="187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294"/>
                    <a:pt x="86" y="380"/>
                    <a:pt x="187" y="380"/>
                  </a:cubicBezTo>
                  <a:lnTo>
                    <a:pt x="2301" y="380"/>
                  </a:lnTo>
                  <a:cubicBezTo>
                    <a:pt x="2401" y="380"/>
                    <a:pt x="2487" y="294"/>
                    <a:pt x="2487" y="194"/>
                  </a:cubicBezTo>
                  <a:cubicBezTo>
                    <a:pt x="2487" y="87"/>
                    <a:pt x="2401" y="1"/>
                    <a:pt x="2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6" name="Google Shape;4116;p46"/>
            <p:cNvSpPr/>
            <p:nvPr/>
          </p:nvSpPr>
          <p:spPr>
            <a:xfrm>
              <a:off x="7287028" y="2383552"/>
              <a:ext cx="66384" cy="10170"/>
            </a:xfrm>
            <a:custGeom>
              <a:avLst/>
              <a:gdLst/>
              <a:ahLst/>
              <a:cxnLst/>
              <a:rect l="l" t="t" r="r" b="b"/>
              <a:pathLst>
                <a:path w="2487" h="381" extrusionOk="0">
                  <a:moveTo>
                    <a:pt x="187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295"/>
                    <a:pt x="86" y="381"/>
                    <a:pt x="187" y="381"/>
                  </a:cubicBezTo>
                  <a:lnTo>
                    <a:pt x="2301" y="381"/>
                  </a:lnTo>
                  <a:cubicBezTo>
                    <a:pt x="2401" y="381"/>
                    <a:pt x="2487" y="295"/>
                    <a:pt x="2487" y="194"/>
                  </a:cubicBezTo>
                  <a:cubicBezTo>
                    <a:pt x="2487" y="87"/>
                    <a:pt x="2401" y="1"/>
                    <a:pt x="2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6"/>
            <p:cNvSpPr/>
            <p:nvPr/>
          </p:nvSpPr>
          <p:spPr>
            <a:xfrm>
              <a:off x="7209753" y="2403651"/>
              <a:ext cx="143659" cy="10170"/>
            </a:xfrm>
            <a:custGeom>
              <a:avLst/>
              <a:gdLst/>
              <a:ahLst/>
              <a:cxnLst/>
              <a:rect l="l" t="t" r="r" b="b"/>
              <a:pathLst>
                <a:path w="5382" h="381" extrusionOk="0">
                  <a:moveTo>
                    <a:pt x="194" y="0"/>
                  </a:moveTo>
                  <a:cubicBezTo>
                    <a:pt x="86" y="0"/>
                    <a:pt x="0" y="79"/>
                    <a:pt x="0" y="187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5196" y="380"/>
                  </a:lnTo>
                  <a:cubicBezTo>
                    <a:pt x="5296" y="380"/>
                    <a:pt x="5382" y="294"/>
                    <a:pt x="5382" y="187"/>
                  </a:cubicBezTo>
                  <a:cubicBezTo>
                    <a:pt x="5382" y="79"/>
                    <a:pt x="5296" y="0"/>
                    <a:pt x="5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6"/>
            <p:cNvSpPr/>
            <p:nvPr/>
          </p:nvSpPr>
          <p:spPr>
            <a:xfrm>
              <a:off x="7209753" y="2423537"/>
              <a:ext cx="143659" cy="10170"/>
            </a:xfrm>
            <a:custGeom>
              <a:avLst/>
              <a:gdLst/>
              <a:ahLst/>
              <a:cxnLst/>
              <a:rect l="l" t="t" r="r" b="b"/>
              <a:pathLst>
                <a:path w="5382" h="381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5196" y="380"/>
                  </a:lnTo>
                  <a:cubicBezTo>
                    <a:pt x="5296" y="380"/>
                    <a:pt x="5382" y="294"/>
                    <a:pt x="5382" y="187"/>
                  </a:cubicBezTo>
                  <a:cubicBezTo>
                    <a:pt x="5382" y="87"/>
                    <a:pt x="5296" y="1"/>
                    <a:pt x="51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6"/>
            <p:cNvSpPr/>
            <p:nvPr/>
          </p:nvSpPr>
          <p:spPr>
            <a:xfrm>
              <a:off x="7209753" y="2446493"/>
              <a:ext cx="143659" cy="57602"/>
            </a:xfrm>
            <a:custGeom>
              <a:avLst/>
              <a:gdLst/>
              <a:ahLst/>
              <a:cxnLst/>
              <a:rect l="l" t="t" r="r" b="b"/>
              <a:pathLst>
                <a:path w="5382" h="2158" extrusionOk="0">
                  <a:moveTo>
                    <a:pt x="143" y="1"/>
                  </a:moveTo>
                  <a:cubicBezTo>
                    <a:pt x="65" y="1"/>
                    <a:pt x="0" y="65"/>
                    <a:pt x="0" y="144"/>
                  </a:cubicBezTo>
                  <a:lnTo>
                    <a:pt x="0" y="2021"/>
                  </a:lnTo>
                  <a:cubicBezTo>
                    <a:pt x="0" y="2093"/>
                    <a:pt x="65" y="2158"/>
                    <a:pt x="143" y="2158"/>
                  </a:cubicBezTo>
                  <a:lnTo>
                    <a:pt x="5246" y="2158"/>
                  </a:lnTo>
                  <a:cubicBezTo>
                    <a:pt x="5318" y="2158"/>
                    <a:pt x="5382" y="2093"/>
                    <a:pt x="5382" y="2021"/>
                  </a:cubicBezTo>
                  <a:lnTo>
                    <a:pt x="5382" y="144"/>
                  </a:lnTo>
                  <a:cubicBezTo>
                    <a:pt x="5382" y="65"/>
                    <a:pt x="5318" y="1"/>
                    <a:pt x="5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6"/>
            <p:cNvSpPr/>
            <p:nvPr/>
          </p:nvSpPr>
          <p:spPr>
            <a:xfrm>
              <a:off x="7261189" y="2479591"/>
              <a:ext cx="74819" cy="10170"/>
            </a:xfrm>
            <a:custGeom>
              <a:avLst/>
              <a:gdLst/>
              <a:ahLst/>
              <a:cxnLst/>
              <a:rect l="l" t="t" r="r" b="b"/>
              <a:pathLst>
                <a:path w="2803" h="381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617" y="380"/>
                  </a:lnTo>
                  <a:cubicBezTo>
                    <a:pt x="2717" y="380"/>
                    <a:pt x="2803" y="294"/>
                    <a:pt x="2803" y="194"/>
                  </a:cubicBezTo>
                  <a:cubicBezTo>
                    <a:pt x="2803" y="86"/>
                    <a:pt x="2717" y="0"/>
                    <a:pt x="2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6"/>
            <p:cNvSpPr/>
            <p:nvPr/>
          </p:nvSpPr>
          <p:spPr>
            <a:xfrm>
              <a:off x="7261189" y="2460827"/>
              <a:ext cx="74819" cy="10170"/>
            </a:xfrm>
            <a:custGeom>
              <a:avLst/>
              <a:gdLst/>
              <a:ahLst/>
              <a:cxnLst/>
              <a:rect l="l" t="t" r="r" b="b"/>
              <a:pathLst>
                <a:path w="2803" h="381" extrusionOk="0">
                  <a:moveTo>
                    <a:pt x="194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5"/>
                    <a:pt x="87" y="381"/>
                    <a:pt x="194" y="381"/>
                  </a:cubicBezTo>
                  <a:lnTo>
                    <a:pt x="2617" y="381"/>
                  </a:lnTo>
                  <a:cubicBezTo>
                    <a:pt x="2717" y="381"/>
                    <a:pt x="2803" y="295"/>
                    <a:pt x="2803" y="187"/>
                  </a:cubicBezTo>
                  <a:cubicBezTo>
                    <a:pt x="2803" y="87"/>
                    <a:pt x="2717" y="1"/>
                    <a:pt x="2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6"/>
            <p:cNvSpPr/>
            <p:nvPr/>
          </p:nvSpPr>
          <p:spPr>
            <a:xfrm>
              <a:off x="7209753" y="2446493"/>
              <a:ext cx="36756" cy="57602"/>
            </a:xfrm>
            <a:custGeom>
              <a:avLst/>
              <a:gdLst/>
              <a:ahLst/>
              <a:cxnLst/>
              <a:rect l="l" t="t" r="r" b="b"/>
              <a:pathLst>
                <a:path w="1377" h="2158" extrusionOk="0">
                  <a:moveTo>
                    <a:pt x="143" y="1"/>
                  </a:moveTo>
                  <a:cubicBezTo>
                    <a:pt x="65" y="1"/>
                    <a:pt x="0" y="65"/>
                    <a:pt x="0" y="144"/>
                  </a:cubicBezTo>
                  <a:lnTo>
                    <a:pt x="0" y="2021"/>
                  </a:lnTo>
                  <a:cubicBezTo>
                    <a:pt x="0" y="2093"/>
                    <a:pt x="65" y="2158"/>
                    <a:pt x="143" y="2158"/>
                  </a:cubicBezTo>
                  <a:lnTo>
                    <a:pt x="1376" y="2158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6"/>
            <p:cNvSpPr/>
            <p:nvPr/>
          </p:nvSpPr>
          <p:spPr>
            <a:xfrm>
              <a:off x="7209753" y="2323867"/>
              <a:ext cx="70014" cy="69854"/>
            </a:xfrm>
            <a:custGeom>
              <a:avLst/>
              <a:gdLst/>
              <a:ahLst/>
              <a:cxnLst/>
              <a:rect l="l" t="t" r="r" b="b"/>
              <a:pathLst>
                <a:path w="2623" h="2617" extrusionOk="0">
                  <a:moveTo>
                    <a:pt x="1312" y="1"/>
                  </a:moveTo>
                  <a:cubicBezTo>
                    <a:pt x="588" y="1"/>
                    <a:pt x="0" y="589"/>
                    <a:pt x="0" y="1305"/>
                  </a:cubicBezTo>
                  <a:cubicBezTo>
                    <a:pt x="0" y="2029"/>
                    <a:pt x="588" y="2617"/>
                    <a:pt x="1312" y="2617"/>
                  </a:cubicBezTo>
                  <a:cubicBezTo>
                    <a:pt x="2035" y="2617"/>
                    <a:pt x="2623" y="2029"/>
                    <a:pt x="2623" y="1305"/>
                  </a:cubicBezTo>
                  <a:cubicBezTo>
                    <a:pt x="2623" y="589"/>
                    <a:pt x="2035" y="1"/>
                    <a:pt x="13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9" name="Google Shape;4289;p46"/>
          <p:cNvGrpSpPr/>
          <p:nvPr/>
        </p:nvGrpSpPr>
        <p:grpSpPr>
          <a:xfrm>
            <a:off x="7663226" y="2016596"/>
            <a:ext cx="318522" cy="345695"/>
            <a:chOff x="5525830" y="3319524"/>
            <a:chExt cx="318522" cy="345695"/>
          </a:xfrm>
        </p:grpSpPr>
        <p:sp>
          <p:nvSpPr>
            <p:cNvPr id="4290" name="Google Shape;4290;p46"/>
            <p:cNvSpPr/>
            <p:nvPr/>
          </p:nvSpPr>
          <p:spPr>
            <a:xfrm>
              <a:off x="5525830" y="3319524"/>
              <a:ext cx="274719" cy="345695"/>
            </a:xfrm>
            <a:custGeom>
              <a:avLst/>
              <a:gdLst/>
              <a:ahLst/>
              <a:cxnLst/>
              <a:rect l="l" t="t" r="r" b="b"/>
              <a:pathLst>
                <a:path w="10292" h="12951" extrusionOk="0">
                  <a:moveTo>
                    <a:pt x="503" y="1"/>
                  </a:moveTo>
                  <a:cubicBezTo>
                    <a:pt x="223" y="1"/>
                    <a:pt x="1" y="230"/>
                    <a:pt x="1" y="509"/>
                  </a:cubicBezTo>
                  <a:lnTo>
                    <a:pt x="1" y="12449"/>
                  </a:lnTo>
                  <a:cubicBezTo>
                    <a:pt x="1" y="12728"/>
                    <a:pt x="223" y="12950"/>
                    <a:pt x="503" y="12950"/>
                  </a:cubicBezTo>
                  <a:lnTo>
                    <a:pt x="9783" y="12950"/>
                  </a:lnTo>
                  <a:cubicBezTo>
                    <a:pt x="10062" y="12950"/>
                    <a:pt x="10292" y="12728"/>
                    <a:pt x="10292" y="12449"/>
                  </a:cubicBezTo>
                  <a:lnTo>
                    <a:pt x="10292" y="509"/>
                  </a:lnTo>
                  <a:cubicBezTo>
                    <a:pt x="10292" y="230"/>
                    <a:pt x="10062" y="1"/>
                    <a:pt x="97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46"/>
            <p:cNvSpPr/>
            <p:nvPr/>
          </p:nvSpPr>
          <p:spPr>
            <a:xfrm>
              <a:off x="5628569" y="3603025"/>
              <a:ext cx="69267" cy="31390"/>
            </a:xfrm>
            <a:custGeom>
              <a:avLst/>
              <a:gdLst/>
              <a:ahLst/>
              <a:cxnLst/>
              <a:rect l="l" t="t" r="r" b="b"/>
              <a:pathLst>
                <a:path w="2595" h="1176" extrusionOk="0">
                  <a:moveTo>
                    <a:pt x="0" y="0"/>
                  </a:moveTo>
                  <a:lnTo>
                    <a:pt x="0" y="796"/>
                  </a:lnTo>
                  <a:cubicBezTo>
                    <a:pt x="0" y="1011"/>
                    <a:pt x="172" y="1175"/>
                    <a:pt x="380" y="1175"/>
                  </a:cubicBezTo>
                  <a:lnTo>
                    <a:pt x="2215" y="1175"/>
                  </a:lnTo>
                  <a:cubicBezTo>
                    <a:pt x="2422" y="1175"/>
                    <a:pt x="2594" y="1011"/>
                    <a:pt x="2594" y="796"/>
                  </a:cubicBezTo>
                  <a:lnTo>
                    <a:pt x="2594" y="0"/>
                  </a:lnTo>
                  <a:close/>
                </a:path>
              </a:pathLst>
            </a:custGeom>
            <a:solidFill>
              <a:srgbClr val="2E333A">
                <a:alpha val="2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46"/>
            <p:cNvSpPr/>
            <p:nvPr/>
          </p:nvSpPr>
          <p:spPr>
            <a:xfrm>
              <a:off x="5535973" y="3371948"/>
              <a:ext cx="254433" cy="231851"/>
            </a:xfrm>
            <a:custGeom>
              <a:avLst/>
              <a:gdLst/>
              <a:ahLst/>
              <a:cxnLst/>
              <a:rect l="l" t="t" r="r" b="b"/>
              <a:pathLst>
                <a:path w="9532" h="8686" extrusionOk="0">
                  <a:moveTo>
                    <a:pt x="72" y="0"/>
                  </a:moveTo>
                  <a:cubicBezTo>
                    <a:pt x="29" y="0"/>
                    <a:pt x="1" y="36"/>
                    <a:pt x="1" y="79"/>
                  </a:cubicBezTo>
                  <a:lnTo>
                    <a:pt x="1" y="8607"/>
                  </a:lnTo>
                  <a:cubicBezTo>
                    <a:pt x="1" y="8650"/>
                    <a:pt x="29" y="8686"/>
                    <a:pt x="72" y="8686"/>
                  </a:cubicBezTo>
                  <a:lnTo>
                    <a:pt x="9453" y="8686"/>
                  </a:lnTo>
                  <a:cubicBezTo>
                    <a:pt x="9496" y="8686"/>
                    <a:pt x="9532" y="8650"/>
                    <a:pt x="9532" y="8607"/>
                  </a:cubicBezTo>
                  <a:lnTo>
                    <a:pt x="9532" y="79"/>
                  </a:lnTo>
                  <a:cubicBezTo>
                    <a:pt x="9532" y="36"/>
                    <a:pt x="9496" y="0"/>
                    <a:pt x="9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46"/>
            <p:cNvSpPr/>
            <p:nvPr/>
          </p:nvSpPr>
          <p:spPr>
            <a:xfrm>
              <a:off x="5568885" y="3387056"/>
              <a:ext cx="188636" cy="136212"/>
            </a:xfrm>
            <a:custGeom>
              <a:avLst/>
              <a:gdLst/>
              <a:ahLst/>
              <a:cxnLst/>
              <a:rect l="l" t="t" r="r" b="b"/>
              <a:pathLst>
                <a:path w="7067" h="5103" extrusionOk="0">
                  <a:moveTo>
                    <a:pt x="316" y="0"/>
                  </a:moveTo>
                  <a:cubicBezTo>
                    <a:pt x="144" y="0"/>
                    <a:pt x="0" y="144"/>
                    <a:pt x="0" y="316"/>
                  </a:cubicBezTo>
                  <a:lnTo>
                    <a:pt x="0" y="4780"/>
                  </a:lnTo>
                  <a:cubicBezTo>
                    <a:pt x="0" y="4959"/>
                    <a:pt x="144" y="5103"/>
                    <a:pt x="316" y="5103"/>
                  </a:cubicBezTo>
                  <a:lnTo>
                    <a:pt x="6751" y="5103"/>
                  </a:lnTo>
                  <a:cubicBezTo>
                    <a:pt x="6923" y="5103"/>
                    <a:pt x="7066" y="4959"/>
                    <a:pt x="7066" y="4780"/>
                  </a:cubicBezTo>
                  <a:lnTo>
                    <a:pt x="7066" y="316"/>
                  </a:lnTo>
                  <a:cubicBezTo>
                    <a:pt x="7066" y="144"/>
                    <a:pt x="6923" y="0"/>
                    <a:pt x="6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46"/>
            <p:cNvSpPr/>
            <p:nvPr/>
          </p:nvSpPr>
          <p:spPr>
            <a:xfrm>
              <a:off x="5626274" y="3341919"/>
              <a:ext cx="73858" cy="10143"/>
            </a:xfrm>
            <a:custGeom>
              <a:avLst/>
              <a:gdLst/>
              <a:ahLst/>
              <a:cxnLst/>
              <a:rect l="l" t="t" r="r" b="b"/>
              <a:pathLst>
                <a:path w="2767" h="380" extrusionOk="0">
                  <a:moveTo>
                    <a:pt x="187" y="0"/>
                  </a:moveTo>
                  <a:cubicBezTo>
                    <a:pt x="86" y="0"/>
                    <a:pt x="0" y="86"/>
                    <a:pt x="0" y="186"/>
                  </a:cubicBezTo>
                  <a:cubicBezTo>
                    <a:pt x="0" y="294"/>
                    <a:pt x="79" y="380"/>
                    <a:pt x="187" y="380"/>
                  </a:cubicBezTo>
                  <a:lnTo>
                    <a:pt x="2580" y="380"/>
                  </a:lnTo>
                  <a:cubicBezTo>
                    <a:pt x="2680" y="380"/>
                    <a:pt x="2766" y="294"/>
                    <a:pt x="2766" y="186"/>
                  </a:cubicBezTo>
                  <a:cubicBezTo>
                    <a:pt x="2766" y="86"/>
                    <a:pt x="2680" y="0"/>
                    <a:pt x="2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46"/>
            <p:cNvSpPr/>
            <p:nvPr/>
          </p:nvSpPr>
          <p:spPr>
            <a:xfrm>
              <a:off x="5709661" y="3341919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94" y="380"/>
                  </a:cubicBezTo>
                  <a:cubicBezTo>
                    <a:pt x="302" y="380"/>
                    <a:pt x="381" y="294"/>
                    <a:pt x="381" y="186"/>
                  </a:cubicBezTo>
                  <a:cubicBezTo>
                    <a:pt x="381" y="86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46"/>
            <p:cNvSpPr/>
            <p:nvPr/>
          </p:nvSpPr>
          <p:spPr>
            <a:xfrm>
              <a:off x="5606361" y="3341919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94" y="380"/>
                  </a:cubicBezTo>
                  <a:cubicBezTo>
                    <a:pt x="302" y="380"/>
                    <a:pt x="381" y="294"/>
                    <a:pt x="381" y="186"/>
                  </a:cubicBezTo>
                  <a:cubicBezTo>
                    <a:pt x="381" y="86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46"/>
            <p:cNvSpPr/>
            <p:nvPr/>
          </p:nvSpPr>
          <p:spPr>
            <a:xfrm>
              <a:off x="5568885" y="3540458"/>
              <a:ext cx="37316" cy="37129"/>
            </a:xfrm>
            <a:custGeom>
              <a:avLst/>
              <a:gdLst/>
              <a:ahLst/>
              <a:cxnLst/>
              <a:rect l="l" t="t" r="r" b="b"/>
              <a:pathLst>
                <a:path w="1398" h="1391" extrusionOk="0">
                  <a:moveTo>
                    <a:pt x="129" y="1"/>
                  </a:moveTo>
                  <a:cubicBezTo>
                    <a:pt x="58" y="1"/>
                    <a:pt x="0" y="51"/>
                    <a:pt x="0" y="123"/>
                  </a:cubicBezTo>
                  <a:lnTo>
                    <a:pt x="0" y="1269"/>
                  </a:lnTo>
                  <a:cubicBezTo>
                    <a:pt x="0" y="1334"/>
                    <a:pt x="58" y="1391"/>
                    <a:pt x="129" y="1391"/>
                  </a:cubicBezTo>
                  <a:lnTo>
                    <a:pt x="1269" y="1391"/>
                  </a:lnTo>
                  <a:cubicBezTo>
                    <a:pt x="1340" y="1391"/>
                    <a:pt x="1398" y="1334"/>
                    <a:pt x="1398" y="1269"/>
                  </a:cubicBezTo>
                  <a:lnTo>
                    <a:pt x="1398" y="123"/>
                  </a:lnTo>
                  <a:cubicBezTo>
                    <a:pt x="1398" y="51"/>
                    <a:pt x="1340" y="1"/>
                    <a:pt x="1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46"/>
            <p:cNvSpPr/>
            <p:nvPr/>
          </p:nvSpPr>
          <p:spPr>
            <a:xfrm>
              <a:off x="5619387" y="3540458"/>
              <a:ext cx="37316" cy="37129"/>
            </a:xfrm>
            <a:custGeom>
              <a:avLst/>
              <a:gdLst/>
              <a:ahLst/>
              <a:cxnLst/>
              <a:rect l="l" t="t" r="r" b="b"/>
              <a:pathLst>
                <a:path w="1398" h="1391" extrusionOk="0">
                  <a:moveTo>
                    <a:pt x="122" y="1"/>
                  </a:moveTo>
                  <a:cubicBezTo>
                    <a:pt x="58" y="1"/>
                    <a:pt x="0" y="51"/>
                    <a:pt x="0" y="123"/>
                  </a:cubicBezTo>
                  <a:lnTo>
                    <a:pt x="0" y="1269"/>
                  </a:lnTo>
                  <a:cubicBezTo>
                    <a:pt x="0" y="1334"/>
                    <a:pt x="58" y="1391"/>
                    <a:pt x="122" y="1391"/>
                  </a:cubicBezTo>
                  <a:lnTo>
                    <a:pt x="1269" y="1391"/>
                  </a:lnTo>
                  <a:cubicBezTo>
                    <a:pt x="1340" y="1391"/>
                    <a:pt x="1398" y="1334"/>
                    <a:pt x="1391" y="1269"/>
                  </a:cubicBezTo>
                  <a:lnTo>
                    <a:pt x="1391" y="123"/>
                  </a:lnTo>
                  <a:cubicBezTo>
                    <a:pt x="1391" y="51"/>
                    <a:pt x="1340" y="1"/>
                    <a:pt x="1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46"/>
            <p:cNvSpPr/>
            <p:nvPr/>
          </p:nvSpPr>
          <p:spPr>
            <a:xfrm>
              <a:off x="5669702" y="3540458"/>
              <a:ext cx="37316" cy="37129"/>
            </a:xfrm>
            <a:custGeom>
              <a:avLst/>
              <a:gdLst/>
              <a:ahLst/>
              <a:cxnLst/>
              <a:rect l="l" t="t" r="r" b="b"/>
              <a:pathLst>
                <a:path w="1398" h="1391" extrusionOk="0">
                  <a:moveTo>
                    <a:pt x="129" y="1"/>
                  </a:moveTo>
                  <a:cubicBezTo>
                    <a:pt x="57" y="1"/>
                    <a:pt x="0" y="51"/>
                    <a:pt x="0" y="123"/>
                  </a:cubicBezTo>
                  <a:lnTo>
                    <a:pt x="0" y="1269"/>
                  </a:lnTo>
                  <a:cubicBezTo>
                    <a:pt x="0" y="1334"/>
                    <a:pt x="57" y="1391"/>
                    <a:pt x="129" y="1391"/>
                  </a:cubicBezTo>
                  <a:lnTo>
                    <a:pt x="1268" y="1391"/>
                  </a:lnTo>
                  <a:cubicBezTo>
                    <a:pt x="1340" y="1391"/>
                    <a:pt x="1397" y="1334"/>
                    <a:pt x="1397" y="1269"/>
                  </a:cubicBezTo>
                  <a:lnTo>
                    <a:pt x="1397" y="123"/>
                  </a:lnTo>
                  <a:cubicBezTo>
                    <a:pt x="1397" y="51"/>
                    <a:pt x="1340" y="1"/>
                    <a:pt x="1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46"/>
            <p:cNvSpPr/>
            <p:nvPr/>
          </p:nvSpPr>
          <p:spPr>
            <a:xfrm>
              <a:off x="5720178" y="3540458"/>
              <a:ext cx="37343" cy="37129"/>
            </a:xfrm>
            <a:custGeom>
              <a:avLst/>
              <a:gdLst/>
              <a:ahLst/>
              <a:cxnLst/>
              <a:rect l="l" t="t" r="r" b="b"/>
              <a:pathLst>
                <a:path w="1399" h="1391" extrusionOk="0">
                  <a:moveTo>
                    <a:pt x="123" y="1"/>
                  </a:moveTo>
                  <a:cubicBezTo>
                    <a:pt x="58" y="1"/>
                    <a:pt x="1" y="51"/>
                    <a:pt x="1" y="123"/>
                  </a:cubicBezTo>
                  <a:lnTo>
                    <a:pt x="1" y="1269"/>
                  </a:lnTo>
                  <a:cubicBezTo>
                    <a:pt x="1" y="1334"/>
                    <a:pt x="58" y="1391"/>
                    <a:pt x="123" y="1391"/>
                  </a:cubicBezTo>
                  <a:lnTo>
                    <a:pt x="1269" y="1391"/>
                  </a:lnTo>
                  <a:cubicBezTo>
                    <a:pt x="1341" y="1391"/>
                    <a:pt x="1398" y="1334"/>
                    <a:pt x="1398" y="1269"/>
                  </a:cubicBezTo>
                  <a:lnTo>
                    <a:pt x="1398" y="123"/>
                  </a:lnTo>
                  <a:cubicBezTo>
                    <a:pt x="1398" y="51"/>
                    <a:pt x="1341" y="1"/>
                    <a:pt x="1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46"/>
            <p:cNvSpPr/>
            <p:nvPr/>
          </p:nvSpPr>
          <p:spPr>
            <a:xfrm>
              <a:off x="5813335" y="3324703"/>
              <a:ext cx="31017" cy="276321"/>
            </a:xfrm>
            <a:custGeom>
              <a:avLst/>
              <a:gdLst/>
              <a:ahLst/>
              <a:cxnLst/>
              <a:rect l="l" t="t" r="r" b="b"/>
              <a:pathLst>
                <a:path w="1162" h="10352" extrusionOk="0">
                  <a:moveTo>
                    <a:pt x="581" y="0"/>
                  </a:moveTo>
                  <a:cubicBezTo>
                    <a:pt x="259" y="0"/>
                    <a:pt x="1" y="258"/>
                    <a:pt x="1" y="581"/>
                  </a:cubicBezTo>
                  <a:lnTo>
                    <a:pt x="1" y="8557"/>
                  </a:lnTo>
                  <a:cubicBezTo>
                    <a:pt x="1" y="8636"/>
                    <a:pt x="8" y="8707"/>
                    <a:pt x="37" y="8786"/>
                  </a:cubicBezTo>
                  <a:lnTo>
                    <a:pt x="510" y="10298"/>
                  </a:lnTo>
                  <a:cubicBezTo>
                    <a:pt x="520" y="10334"/>
                    <a:pt x="551" y="10352"/>
                    <a:pt x="581" y="10352"/>
                  </a:cubicBezTo>
                  <a:cubicBezTo>
                    <a:pt x="612" y="10352"/>
                    <a:pt x="642" y="10334"/>
                    <a:pt x="653" y="10298"/>
                  </a:cubicBezTo>
                  <a:lnTo>
                    <a:pt x="1126" y="8786"/>
                  </a:lnTo>
                  <a:cubicBezTo>
                    <a:pt x="1148" y="8707"/>
                    <a:pt x="1162" y="8636"/>
                    <a:pt x="1162" y="8557"/>
                  </a:cubicBezTo>
                  <a:lnTo>
                    <a:pt x="1162" y="581"/>
                  </a:lnTo>
                  <a:cubicBezTo>
                    <a:pt x="1162" y="258"/>
                    <a:pt x="904" y="0"/>
                    <a:pt x="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46"/>
            <p:cNvSpPr/>
            <p:nvPr/>
          </p:nvSpPr>
          <p:spPr>
            <a:xfrm>
              <a:off x="5579028" y="3424346"/>
              <a:ext cx="168350" cy="88592"/>
            </a:xfrm>
            <a:custGeom>
              <a:avLst/>
              <a:gdLst/>
              <a:ahLst/>
              <a:cxnLst/>
              <a:rect l="l" t="t" r="r" b="b"/>
              <a:pathLst>
                <a:path w="6307" h="3319" extrusionOk="0">
                  <a:moveTo>
                    <a:pt x="129" y="1"/>
                  </a:moveTo>
                  <a:cubicBezTo>
                    <a:pt x="58" y="1"/>
                    <a:pt x="0" y="58"/>
                    <a:pt x="0" y="130"/>
                  </a:cubicBezTo>
                  <a:lnTo>
                    <a:pt x="0" y="3197"/>
                  </a:lnTo>
                  <a:cubicBezTo>
                    <a:pt x="0" y="3269"/>
                    <a:pt x="58" y="3319"/>
                    <a:pt x="129" y="3319"/>
                  </a:cubicBezTo>
                  <a:lnTo>
                    <a:pt x="6178" y="3319"/>
                  </a:lnTo>
                  <a:cubicBezTo>
                    <a:pt x="6249" y="3319"/>
                    <a:pt x="6307" y="3269"/>
                    <a:pt x="6307" y="3197"/>
                  </a:cubicBezTo>
                  <a:lnTo>
                    <a:pt x="6307" y="130"/>
                  </a:lnTo>
                  <a:cubicBezTo>
                    <a:pt x="6307" y="58"/>
                    <a:pt x="6249" y="1"/>
                    <a:pt x="6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6"/>
            <p:cNvSpPr/>
            <p:nvPr/>
          </p:nvSpPr>
          <p:spPr>
            <a:xfrm>
              <a:off x="5595657" y="3443297"/>
              <a:ext cx="57416" cy="10170"/>
            </a:xfrm>
            <a:custGeom>
              <a:avLst/>
              <a:gdLst/>
              <a:ahLst/>
              <a:cxnLst/>
              <a:rect l="l" t="t" r="r" b="b"/>
              <a:pathLst>
                <a:path w="2151" h="381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1964" y="380"/>
                  </a:lnTo>
                  <a:cubicBezTo>
                    <a:pt x="2065" y="380"/>
                    <a:pt x="2151" y="294"/>
                    <a:pt x="2151" y="187"/>
                  </a:cubicBezTo>
                  <a:cubicBezTo>
                    <a:pt x="2151" y="86"/>
                    <a:pt x="2065" y="0"/>
                    <a:pt x="1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46"/>
            <p:cNvSpPr/>
            <p:nvPr/>
          </p:nvSpPr>
          <p:spPr>
            <a:xfrm>
              <a:off x="5595657" y="3463557"/>
              <a:ext cx="57416" cy="10170"/>
            </a:xfrm>
            <a:custGeom>
              <a:avLst/>
              <a:gdLst/>
              <a:ahLst/>
              <a:cxnLst/>
              <a:rect l="l" t="t" r="r" b="b"/>
              <a:pathLst>
                <a:path w="2151" h="381" extrusionOk="0">
                  <a:moveTo>
                    <a:pt x="194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5"/>
                    <a:pt x="87" y="381"/>
                    <a:pt x="194" y="381"/>
                  </a:cubicBezTo>
                  <a:lnTo>
                    <a:pt x="1964" y="381"/>
                  </a:lnTo>
                  <a:cubicBezTo>
                    <a:pt x="2065" y="381"/>
                    <a:pt x="2151" y="295"/>
                    <a:pt x="2151" y="187"/>
                  </a:cubicBezTo>
                  <a:cubicBezTo>
                    <a:pt x="2151" y="87"/>
                    <a:pt x="2065" y="1"/>
                    <a:pt x="19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46"/>
            <p:cNvSpPr/>
            <p:nvPr/>
          </p:nvSpPr>
          <p:spPr>
            <a:xfrm>
              <a:off x="5595657" y="3483843"/>
              <a:ext cx="57416" cy="10170"/>
            </a:xfrm>
            <a:custGeom>
              <a:avLst/>
              <a:gdLst/>
              <a:ahLst/>
              <a:cxnLst/>
              <a:rect l="l" t="t" r="r" b="b"/>
              <a:pathLst>
                <a:path w="2151" h="381" extrusionOk="0">
                  <a:moveTo>
                    <a:pt x="194" y="0"/>
                  </a:moveTo>
                  <a:cubicBezTo>
                    <a:pt x="87" y="0"/>
                    <a:pt x="1" y="79"/>
                    <a:pt x="1" y="187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1964" y="380"/>
                  </a:lnTo>
                  <a:cubicBezTo>
                    <a:pt x="2065" y="380"/>
                    <a:pt x="2151" y="294"/>
                    <a:pt x="2151" y="187"/>
                  </a:cubicBezTo>
                  <a:cubicBezTo>
                    <a:pt x="2151" y="79"/>
                    <a:pt x="2065" y="0"/>
                    <a:pt x="1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6"/>
            <p:cNvSpPr/>
            <p:nvPr/>
          </p:nvSpPr>
          <p:spPr>
            <a:xfrm>
              <a:off x="5666633" y="3443297"/>
              <a:ext cx="64115" cy="50716"/>
            </a:xfrm>
            <a:custGeom>
              <a:avLst/>
              <a:gdLst/>
              <a:ahLst/>
              <a:cxnLst/>
              <a:rect l="l" t="t" r="r" b="b"/>
              <a:pathLst>
                <a:path w="2402" h="1900" extrusionOk="0">
                  <a:moveTo>
                    <a:pt x="251" y="0"/>
                  </a:moveTo>
                  <a:cubicBezTo>
                    <a:pt x="108" y="0"/>
                    <a:pt x="0" y="115"/>
                    <a:pt x="0" y="251"/>
                  </a:cubicBezTo>
                  <a:lnTo>
                    <a:pt x="0" y="1641"/>
                  </a:lnTo>
                  <a:cubicBezTo>
                    <a:pt x="0" y="1785"/>
                    <a:pt x="108" y="1899"/>
                    <a:pt x="251" y="1899"/>
                  </a:cubicBezTo>
                  <a:lnTo>
                    <a:pt x="2150" y="1899"/>
                  </a:lnTo>
                  <a:cubicBezTo>
                    <a:pt x="2286" y="1899"/>
                    <a:pt x="2401" y="1785"/>
                    <a:pt x="2401" y="1641"/>
                  </a:cubicBezTo>
                  <a:lnTo>
                    <a:pt x="2401" y="251"/>
                  </a:lnTo>
                  <a:cubicBezTo>
                    <a:pt x="2401" y="115"/>
                    <a:pt x="2286" y="0"/>
                    <a:pt x="21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46"/>
            <p:cNvSpPr/>
            <p:nvPr/>
          </p:nvSpPr>
          <p:spPr>
            <a:xfrm>
              <a:off x="5813335" y="3388952"/>
              <a:ext cx="31017" cy="56268"/>
            </a:xfrm>
            <a:custGeom>
              <a:avLst/>
              <a:gdLst/>
              <a:ahLst/>
              <a:cxnLst/>
              <a:rect l="l" t="t" r="r" b="b"/>
              <a:pathLst>
                <a:path w="1162" h="2108" extrusionOk="0">
                  <a:moveTo>
                    <a:pt x="1" y="1"/>
                  </a:moveTo>
                  <a:lnTo>
                    <a:pt x="1" y="2108"/>
                  </a:lnTo>
                  <a:lnTo>
                    <a:pt x="1162" y="2108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3058;p38">
            <a:extLst>
              <a:ext uri="{FF2B5EF4-FFF2-40B4-BE49-F238E27FC236}">
                <a16:creationId xmlns:a16="http://schemas.microsoft.com/office/drawing/2014/main" id="{6E7D2D4E-7242-8CD5-27D1-371814EBC692}"/>
              </a:ext>
            </a:extLst>
          </p:cNvPr>
          <p:cNvSpPr/>
          <p:nvPr/>
        </p:nvSpPr>
        <p:spPr>
          <a:xfrm>
            <a:off x="7424955" y="3751032"/>
            <a:ext cx="967957" cy="784757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4" name="Google Shape;4584;p46"/>
          <p:cNvGrpSpPr/>
          <p:nvPr/>
        </p:nvGrpSpPr>
        <p:grpSpPr>
          <a:xfrm>
            <a:off x="7676655" y="3934194"/>
            <a:ext cx="345695" cy="345294"/>
            <a:chOff x="3273997" y="3869096"/>
            <a:chExt cx="345695" cy="345294"/>
          </a:xfrm>
        </p:grpSpPr>
        <p:sp>
          <p:nvSpPr>
            <p:cNvPr id="4585" name="Google Shape;4585;p46"/>
            <p:cNvSpPr/>
            <p:nvPr/>
          </p:nvSpPr>
          <p:spPr>
            <a:xfrm>
              <a:off x="3415948" y="4124463"/>
              <a:ext cx="62007" cy="58376"/>
            </a:xfrm>
            <a:custGeom>
              <a:avLst/>
              <a:gdLst/>
              <a:ahLst/>
              <a:cxnLst/>
              <a:rect l="l" t="t" r="r" b="b"/>
              <a:pathLst>
                <a:path w="2323" h="2187" extrusionOk="0">
                  <a:moveTo>
                    <a:pt x="0" y="0"/>
                  </a:moveTo>
                  <a:lnTo>
                    <a:pt x="0" y="2186"/>
                  </a:lnTo>
                  <a:lnTo>
                    <a:pt x="2322" y="2186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6"/>
            <p:cNvSpPr/>
            <p:nvPr/>
          </p:nvSpPr>
          <p:spPr>
            <a:xfrm>
              <a:off x="3273997" y="4093287"/>
              <a:ext cx="345695" cy="31764"/>
            </a:xfrm>
            <a:custGeom>
              <a:avLst/>
              <a:gdLst/>
              <a:ahLst/>
              <a:cxnLst/>
              <a:rect l="l" t="t" r="r" b="b"/>
              <a:pathLst>
                <a:path w="12951" h="1190" extrusionOk="0">
                  <a:moveTo>
                    <a:pt x="137" y="0"/>
                  </a:moveTo>
                  <a:lnTo>
                    <a:pt x="1" y="29"/>
                  </a:lnTo>
                  <a:lnTo>
                    <a:pt x="1" y="610"/>
                  </a:lnTo>
                  <a:cubicBezTo>
                    <a:pt x="1" y="932"/>
                    <a:pt x="266" y="1190"/>
                    <a:pt x="581" y="1190"/>
                  </a:cubicBezTo>
                  <a:lnTo>
                    <a:pt x="12370" y="1190"/>
                  </a:lnTo>
                  <a:cubicBezTo>
                    <a:pt x="12693" y="1190"/>
                    <a:pt x="12951" y="932"/>
                    <a:pt x="12951" y="610"/>
                  </a:cubicBezTo>
                  <a:lnTo>
                    <a:pt x="12951" y="29"/>
                  </a:lnTo>
                  <a:lnTo>
                    <a:pt x="128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6"/>
            <p:cNvSpPr/>
            <p:nvPr/>
          </p:nvSpPr>
          <p:spPr>
            <a:xfrm>
              <a:off x="3273997" y="3908494"/>
              <a:ext cx="345695" cy="185379"/>
            </a:xfrm>
            <a:custGeom>
              <a:avLst/>
              <a:gdLst/>
              <a:ahLst/>
              <a:cxnLst/>
              <a:rect l="l" t="t" r="r" b="b"/>
              <a:pathLst>
                <a:path w="12951" h="6945" extrusionOk="0">
                  <a:moveTo>
                    <a:pt x="452" y="1"/>
                  </a:moveTo>
                  <a:cubicBezTo>
                    <a:pt x="209" y="1"/>
                    <a:pt x="1" y="201"/>
                    <a:pt x="1" y="445"/>
                  </a:cubicBezTo>
                  <a:lnTo>
                    <a:pt x="1" y="6945"/>
                  </a:lnTo>
                  <a:lnTo>
                    <a:pt x="12951" y="6945"/>
                  </a:lnTo>
                  <a:lnTo>
                    <a:pt x="12951" y="445"/>
                  </a:lnTo>
                  <a:cubicBezTo>
                    <a:pt x="12951" y="201"/>
                    <a:pt x="12750" y="1"/>
                    <a:pt x="12506" y="1"/>
                  </a:cubicBezTo>
                  <a:lnTo>
                    <a:pt x="9131" y="1"/>
                  </a:lnTo>
                  <a:lnTo>
                    <a:pt x="9131" y="5583"/>
                  </a:lnTo>
                  <a:cubicBezTo>
                    <a:pt x="9131" y="5648"/>
                    <a:pt x="9081" y="5691"/>
                    <a:pt x="9023" y="5691"/>
                  </a:cubicBezTo>
                  <a:lnTo>
                    <a:pt x="3935" y="5691"/>
                  </a:lnTo>
                  <a:cubicBezTo>
                    <a:pt x="3878" y="5691"/>
                    <a:pt x="3828" y="5641"/>
                    <a:pt x="3828" y="5583"/>
                  </a:cubicBezTo>
                  <a:lnTo>
                    <a:pt x="3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46"/>
            <p:cNvSpPr/>
            <p:nvPr/>
          </p:nvSpPr>
          <p:spPr>
            <a:xfrm>
              <a:off x="3349003" y="4182039"/>
              <a:ext cx="195896" cy="32351"/>
            </a:xfrm>
            <a:custGeom>
              <a:avLst/>
              <a:gdLst/>
              <a:ahLst/>
              <a:cxnLst/>
              <a:rect l="l" t="t" r="r" b="b"/>
              <a:pathLst>
                <a:path w="7339" h="1212" extrusionOk="0">
                  <a:moveTo>
                    <a:pt x="523" y="1"/>
                  </a:moveTo>
                  <a:cubicBezTo>
                    <a:pt x="237" y="1"/>
                    <a:pt x="0" y="237"/>
                    <a:pt x="0" y="524"/>
                  </a:cubicBezTo>
                  <a:lnTo>
                    <a:pt x="0" y="1083"/>
                  </a:lnTo>
                  <a:cubicBezTo>
                    <a:pt x="0" y="1154"/>
                    <a:pt x="58" y="1212"/>
                    <a:pt x="129" y="1212"/>
                  </a:cubicBezTo>
                  <a:lnTo>
                    <a:pt x="7210" y="1212"/>
                  </a:lnTo>
                  <a:cubicBezTo>
                    <a:pt x="7281" y="1212"/>
                    <a:pt x="7339" y="1154"/>
                    <a:pt x="7339" y="1083"/>
                  </a:cubicBezTo>
                  <a:lnTo>
                    <a:pt x="7339" y="524"/>
                  </a:lnTo>
                  <a:cubicBezTo>
                    <a:pt x="7339" y="237"/>
                    <a:pt x="7102" y="1"/>
                    <a:pt x="6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6"/>
            <p:cNvSpPr/>
            <p:nvPr/>
          </p:nvSpPr>
          <p:spPr>
            <a:xfrm>
              <a:off x="3284140" y="3918451"/>
              <a:ext cx="325408" cy="165493"/>
            </a:xfrm>
            <a:custGeom>
              <a:avLst/>
              <a:gdLst/>
              <a:ahLst/>
              <a:cxnLst/>
              <a:rect l="l" t="t" r="r" b="b"/>
              <a:pathLst>
                <a:path w="12191" h="6200" extrusionOk="0">
                  <a:moveTo>
                    <a:pt x="80" y="0"/>
                  </a:moveTo>
                  <a:cubicBezTo>
                    <a:pt x="37" y="0"/>
                    <a:pt x="1" y="36"/>
                    <a:pt x="1" y="79"/>
                  </a:cubicBezTo>
                  <a:lnTo>
                    <a:pt x="1" y="6120"/>
                  </a:lnTo>
                  <a:cubicBezTo>
                    <a:pt x="1" y="6163"/>
                    <a:pt x="37" y="6199"/>
                    <a:pt x="80" y="6199"/>
                  </a:cubicBezTo>
                  <a:lnTo>
                    <a:pt x="12119" y="6199"/>
                  </a:lnTo>
                  <a:cubicBezTo>
                    <a:pt x="12162" y="6199"/>
                    <a:pt x="12191" y="6163"/>
                    <a:pt x="12191" y="6120"/>
                  </a:cubicBezTo>
                  <a:lnTo>
                    <a:pt x="12191" y="79"/>
                  </a:lnTo>
                  <a:cubicBezTo>
                    <a:pt x="12191" y="36"/>
                    <a:pt x="12162" y="0"/>
                    <a:pt x="12119" y="0"/>
                  </a:cubicBezTo>
                  <a:lnTo>
                    <a:pt x="8751" y="0"/>
                  </a:lnTo>
                  <a:lnTo>
                    <a:pt x="8751" y="5210"/>
                  </a:lnTo>
                  <a:cubicBezTo>
                    <a:pt x="8751" y="5275"/>
                    <a:pt x="8701" y="5318"/>
                    <a:pt x="8643" y="5318"/>
                  </a:cubicBezTo>
                  <a:lnTo>
                    <a:pt x="3555" y="5318"/>
                  </a:lnTo>
                  <a:cubicBezTo>
                    <a:pt x="3498" y="5318"/>
                    <a:pt x="3448" y="5268"/>
                    <a:pt x="3448" y="5210"/>
                  </a:cubicBezTo>
                  <a:lnTo>
                    <a:pt x="34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6"/>
            <p:cNvSpPr/>
            <p:nvPr/>
          </p:nvSpPr>
          <p:spPr>
            <a:xfrm>
              <a:off x="3375589" y="3869096"/>
              <a:ext cx="142725" cy="192079"/>
            </a:xfrm>
            <a:custGeom>
              <a:avLst/>
              <a:gdLst/>
              <a:ahLst/>
              <a:cxnLst/>
              <a:rect l="l" t="t" r="r" b="b"/>
              <a:pathLst>
                <a:path w="5347" h="7196" extrusionOk="0">
                  <a:moveTo>
                    <a:pt x="129" y="0"/>
                  </a:moveTo>
                  <a:cubicBezTo>
                    <a:pt x="58" y="0"/>
                    <a:pt x="0" y="58"/>
                    <a:pt x="0" y="129"/>
                  </a:cubicBezTo>
                  <a:lnTo>
                    <a:pt x="0" y="7059"/>
                  </a:lnTo>
                  <a:cubicBezTo>
                    <a:pt x="0" y="7131"/>
                    <a:pt x="58" y="7195"/>
                    <a:pt x="129" y="7195"/>
                  </a:cubicBezTo>
                  <a:lnTo>
                    <a:pt x="5217" y="7195"/>
                  </a:lnTo>
                  <a:cubicBezTo>
                    <a:pt x="5289" y="7195"/>
                    <a:pt x="5346" y="7131"/>
                    <a:pt x="5346" y="7059"/>
                  </a:cubicBezTo>
                  <a:lnTo>
                    <a:pt x="5346" y="129"/>
                  </a:lnTo>
                  <a:cubicBezTo>
                    <a:pt x="5346" y="58"/>
                    <a:pt x="5289" y="0"/>
                    <a:pt x="5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6"/>
            <p:cNvSpPr/>
            <p:nvPr/>
          </p:nvSpPr>
          <p:spPr>
            <a:xfrm>
              <a:off x="3544873" y="3995539"/>
              <a:ext cx="43455" cy="43455"/>
            </a:xfrm>
            <a:custGeom>
              <a:avLst/>
              <a:gdLst/>
              <a:ahLst/>
              <a:cxnLst/>
              <a:rect l="l" t="t" r="r" b="b"/>
              <a:pathLst>
                <a:path w="1628" h="1628" extrusionOk="0">
                  <a:moveTo>
                    <a:pt x="165" y="0"/>
                  </a:moveTo>
                  <a:cubicBezTo>
                    <a:pt x="72" y="0"/>
                    <a:pt x="1" y="79"/>
                    <a:pt x="1" y="172"/>
                  </a:cubicBezTo>
                  <a:lnTo>
                    <a:pt x="1" y="1455"/>
                  </a:lnTo>
                  <a:cubicBezTo>
                    <a:pt x="1" y="1548"/>
                    <a:pt x="72" y="1627"/>
                    <a:pt x="165" y="1627"/>
                  </a:cubicBezTo>
                  <a:lnTo>
                    <a:pt x="1455" y="1627"/>
                  </a:lnTo>
                  <a:cubicBezTo>
                    <a:pt x="1548" y="1627"/>
                    <a:pt x="1620" y="1548"/>
                    <a:pt x="1627" y="1455"/>
                  </a:cubicBezTo>
                  <a:lnTo>
                    <a:pt x="1627" y="172"/>
                  </a:lnTo>
                  <a:cubicBezTo>
                    <a:pt x="1627" y="72"/>
                    <a:pt x="1548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46"/>
            <p:cNvSpPr/>
            <p:nvPr/>
          </p:nvSpPr>
          <p:spPr>
            <a:xfrm>
              <a:off x="3544873" y="4055970"/>
              <a:ext cx="43269" cy="10170"/>
            </a:xfrm>
            <a:custGeom>
              <a:avLst/>
              <a:gdLst/>
              <a:ahLst/>
              <a:cxnLst/>
              <a:rect l="l" t="t" r="r" b="b"/>
              <a:pathLst>
                <a:path w="1621" h="381" extrusionOk="0">
                  <a:moveTo>
                    <a:pt x="187" y="1"/>
                  </a:moveTo>
                  <a:cubicBezTo>
                    <a:pt x="86" y="1"/>
                    <a:pt x="1" y="87"/>
                    <a:pt x="1" y="194"/>
                  </a:cubicBezTo>
                  <a:cubicBezTo>
                    <a:pt x="1" y="295"/>
                    <a:pt x="79" y="381"/>
                    <a:pt x="187" y="381"/>
                  </a:cubicBezTo>
                  <a:lnTo>
                    <a:pt x="1434" y="381"/>
                  </a:lnTo>
                  <a:cubicBezTo>
                    <a:pt x="1541" y="381"/>
                    <a:pt x="1620" y="295"/>
                    <a:pt x="1620" y="194"/>
                  </a:cubicBezTo>
                  <a:cubicBezTo>
                    <a:pt x="1620" y="87"/>
                    <a:pt x="1541" y="1"/>
                    <a:pt x="1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6"/>
            <p:cNvSpPr/>
            <p:nvPr/>
          </p:nvSpPr>
          <p:spPr>
            <a:xfrm>
              <a:off x="3544873" y="3941219"/>
              <a:ext cx="43455" cy="43242"/>
            </a:xfrm>
            <a:custGeom>
              <a:avLst/>
              <a:gdLst/>
              <a:ahLst/>
              <a:cxnLst/>
              <a:rect l="l" t="t" r="r" b="b"/>
              <a:pathLst>
                <a:path w="1628" h="1620" extrusionOk="0">
                  <a:moveTo>
                    <a:pt x="165" y="0"/>
                  </a:moveTo>
                  <a:cubicBezTo>
                    <a:pt x="72" y="0"/>
                    <a:pt x="1" y="72"/>
                    <a:pt x="1" y="165"/>
                  </a:cubicBezTo>
                  <a:lnTo>
                    <a:pt x="1" y="1455"/>
                  </a:lnTo>
                  <a:cubicBezTo>
                    <a:pt x="1" y="1548"/>
                    <a:pt x="72" y="1620"/>
                    <a:pt x="165" y="1620"/>
                  </a:cubicBezTo>
                  <a:lnTo>
                    <a:pt x="1455" y="1620"/>
                  </a:lnTo>
                  <a:cubicBezTo>
                    <a:pt x="1548" y="1620"/>
                    <a:pt x="1620" y="1548"/>
                    <a:pt x="1627" y="1455"/>
                  </a:cubicBezTo>
                  <a:lnTo>
                    <a:pt x="1627" y="165"/>
                  </a:lnTo>
                  <a:cubicBezTo>
                    <a:pt x="1627" y="72"/>
                    <a:pt x="1548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6"/>
            <p:cNvSpPr/>
            <p:nvPr/>
          </p:nvSpPr>
          <p:spPr>
            <a:xfrm>
              <a:off x="3427239" y="3889756"/>
              <a:ext cx="39425" cy="10170"/>
            </a:xfrm>
            <a:custGeom>
              <a:avLst/>
              <a:gdLst/>
              <a:ahLst/>
              <a:cxnLst/>
              <a:rect l="l" t="t" r="r" b="b"/>
              <a:pathLst>
                <a:path w="1477" h="381" extrusionOk="0">
                  <a:moveTo>
                    <a:pt x="187" y="0"/>
                  </a:moveTo>
                  <a:cubicBezTo>
                    <a:pt x="79" y="0"/>
                    <a:pt x="0" y="86"/>
                    <a:pt x="0" y="194"/>
                  </a:cubicBezTo>
                  <a:cubicBezTo>
                    <a:pt x="0" y="294"/>
                    <a:pt x="79" y="380"/>
                    <a:pt x="187" y="380"/>
                  </a:cubicBezTo>
                  <a:lnTo>
                    <a:pt x="1290" y="380"/>
                  </a:lnTo>
                  <a:cubicBezTo>
                    <a:pt x="1398" y="380"/>
                    <a:pt x="1476" y="294"/>
                    <a:pt x="1476" y="194"/>
                  </a:cubicBezTo>
                  <a:cubicBezTo>
                    <a:pt x="1476" y="86"/>
                    <a:pt x="1398" y="0"/>
                    <a:pt x="1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6"/>
            <p:cNvSpPr/>
            <p:nvPr/>
          </p:nvSpPr>
          <p:spPr>
            <a:xfrm>
              <a:off x="3407139" y="4009125"/>
              <a:ext cx="79597" cy="10143"/>
            </a:xfrm>
            <a:custGeom>
              <a:avLst/>
              <a:gdLst/>
              <a:ahLst/>
              <a:cxnLst/>
              <a:rect l="l" t="t" r="r" b="b"/>
              <a:pathLst>
                <a:path w="2982" h="380" extrusionOk="0">
                  <a:moveTo>
                    <a:pt x="187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2796" y="380"/>
                  </a:lnTo>
                  <a:cubicBezTo>
                    <a:pt x="2896" y="380"/>
                    <a:pt x="2982" y="294"/>
                    <a:pt x="2982" y="194"/>
                  </a:cubicBezTo>
                  <a:cubicBezTo>
                    <a:pt x="2982" y="86"/>
                    <a:pt x="2896" y="0"/>
                    <a:pt x="27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6"/>
            <p:cNvSpPr/>
            <p:nvPr/>
          </p:nvSpPr>
          <p:spPr>
            <a:xfrm>
              <a:off x="3407139" y="4028824"/>
              <a:ext cx="79597" cy="10170"/>
            </a:xfrm>
            <a:custGeom>
              <a:avLst/>
              <a:gdLst/>
              <a:ahLst/>
              <a:cxnLst/>
              <a:rect l="l" t="t" r="r" b="b"/>
              <a:pathLst>
                <a:path w="2982" h="381" extrusionOk="0">
                  <a:moveTo>
                    <a:pt x="187" y="0"/>
                  </a:moveTo>
                  <a:cubicBezTo>
                    <a:pt x="87" y="0"/>
                    <a:pt x="1" y="86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2796" y="380"/>
                  </a:lnTo>
                  <a:cubicBezTo>
                    <a:pt x="2896" y="380"/>
                    <a:pt x="2982" y="294"/>
                    <a:pt x="2982" y="187"/>
                  </a:cubicBezTo>
                  <a:cubicBezTo>
                    <a:pt x="2982" y="86"/>
                    <a:pt x="2896" y="0"/>
                    <a:pt x="27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6"/>
            <p:cNvSpPr/>
            <p:nvPr/>
          </p:nvSpPr>
          <p:spPr>
            <a:xfrm>
              <a:off x="3412131" y="3918264"/>
              <a:ext cx="69641" cy="69454"/>
            </a:xfrm>
            <a:custGeom>
              <a:avLst/>
              <a:gdLst/>
              <a:ahLst/>
              <a:cxnLst/>
              <a:rect l="l" t="t" r="r" b="b"/>
              <a:pathLst>
                <a:path w="2609" h="2602" extrusionOk="0">
                  <a:moveTo>
                    <a:pt x="1304" y="0"/>
                  </a:moveTo>
                  <a:cubicBezTo>
                    <a:pt x="581" y="0"/>
                    <a:pt x="0" y="581"/>
                    <a:pt x="0" y="1304"/>
                  </a:cubicBezTo>
                  <a:cubicBezTo>
                    <a:pt x="0" y="2021"/>
                    <a:pt x="581" y="2602"/>
                    <a:pt x="1304" y="2602"/>
                  </a:cubicBezTo>
                  <a:cubicBezTo>
                    <a:pt x="2021" y="2602"/>
                    <a:pt x="2609" y="2021"/>
                    <a:pt x="2609" y="1304"/>
                  </a:cubicBezTo>
                  <a:cubicBezTo>
                    <a:pt x="2609" y="581"/>
                    <a:pt x="2021" y="0"/>
                    <a:pt x="1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6"/>
            <p:cNvSpPr/>
            <p:nvPr/>
          </p:nvSpPr>
          <p:spPr>
            <a:xfrm>
              <a:off x="3446938" y="3953071"/>
              <a:ext cx="34834" cy="34647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0" y="0"/>
                  </a:moveTo>
                  <a:lnTo>
                    <a:pt x="0" y="1298"/>
                  </a:lnTo>
                  <a:cubicBezTo>
                    <a:pt x="717" y="1298"/>
                    <a:pt x="1305" y="717"/>
                    <a:pt x="13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6"/>
            <p:cNvSpPr/>
            <p:nvPr/>
          </p:nvSpPr>
          <p:spPr>
            <a:xfrm>
              <a:off x="3303466" y="3997060"/>
              <a:ext cx="47860" cy="10170"/>
            </a:xfrm>
            <a:custGeom>
              <a:avLst/>
              <a:gdLst/>
              <a:ahLst/>
              <a:cxnLst/>
              <a:rect l="l" t="t" r="r" b="b"/>
              <a:pathLst>
                <a:path w="1793" h="381" extrusionOk="0">
                  <a:moveTo>
                    <a:pt x="187" y="1"/>
                  </a:moveTo>
                  <a:cubicBezTo>
                    <a:pt x="79" y="1"/>
                    <a:pt x="1" y="87"/>
                    <a:pt x="1" y="187"/>
                  </a:cubicBezTo>
                  <a:cubicBezTo>
                    <a:pt x="1" y="295"/>
                    <a:pt x="79" y="381"/>
                    <a:pt x="187" y="381"/>
                  </a:cubicBezTo>
                  <a:lnTo>
                    <a:pt x="1606" y="381"/>
                  </a:lnTo>
                  <a:cubicBezTo>
                    <a:pt x="1706" y="381"/>
                    <a:pt x="1792" y="295"/>
                    <a:pt x="1792" y="187"/>
                  </a:cubicBezTo>
                  <a:cubicBezTo>
                    <a:pt x="1792" y="87"/>
                    <a:pt x="1706" y="1"/>
                    <a:pt x="1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6"/>
            <p:cNvSpPr/>
            <p:nvPr/>
          </p:nvSpPr>
          <p:spPr>
            <a:xfrm>
              <a:off x="3303466" y="4016759"/>
              <a:ext cx="47860" cy="10170"/>
            </a:xfrm>
            <a:custGeom>
              <a:avLst/>
              <a:gdLst/>
              <a:ahLst/>
              <a:cxnLst/>
              <a:rect l="l" t="t" r="r" b="b"/>
              <a:pathLst>
                <a:path w="1793" h="381" extrusionOk="0">
                  <a:moveTo>
                    <a:pt x="187" y="1"/>
                  </a:moveTo>
                  <a:cubicBezTo>
                    <a:pt x="79" y="1"/>
                    <a:pt x="1" y="87"/>
                    <a:pt x="1" y="187"/>
                  </a:cubicBezTo>
                  <a:cubicBezTo>
                    <a:pt x="1" y="295"/>
                    <a:pt x="79" y="381"/>
                    <a:pt x="187" y="381"/>
                  </a:cubicBezTo>
                  <a:lnTo>
                    <a:pt x="1606" y="381"/>
                  </a:lnTo>
                  <a:cubicBezTo>
                    <a:pt x="1706" y="381"/>
                    <a:pt x="1792" y="295"/>
                    <a:pt x="1792" y="187"/>
                  </a:cubicBezTo>
                  <a:cubicBezTo>
                    <a:pt x="1792" y="87"/>
                    <a:pt x="1706" y="1"/>
                    <a:pt x="1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6"/>
            <p:cNvSpPr/>
            <p:nvPr/>
          </p:nvSpPr>
          <p:spPr>
            <a:xfrm>
              <a:off x="3303466" y="4036271"/>
              <a:ext cx="47860" cy="10170"/>
            </a:xfrm>
            <a:custGeom>
              <a:avLst/>
              <a:gdLst/>
              <a:ahLst/>
              <a:cxnLst/>
              <a:rect l="l" t="t" r="r" b="b"/>
              <a:pathLst>
                <a:path w="1793" h="381" extrusionOk="0">
                  <a:moveTo>
                    <a:pt x="187" y="1"/>
                  </a:moveTo>
                  <a:cubicBezTo>
                    <a:pt x="79" y="1"/>
                    <a:pt x="1" y="87"/>
                    <a:pt x="1" y="194"/>
                  </a:cubicBezTo>
                  <a:cubicBezTo>
                    <a:pt x="1" y="295"/>
                    <a:pt x="79" y="381"/>
                    <a:pt x="187" y="381"/>
                  </a:cubicBezTo>
                  <a:lnTo>
                    <a:pt x="1606" y="381"/>
                  </a:lnTo>
                  <a:cubicBezTo>
                    <a:pt x="1706" y="381"/>
                    <a:pt x="1792" y="302"/>
                    <a:pt x="1792" y="194"/>
                  </a:cubicBezTo>
                  <a:cubicBezTo>
                    <a:pt x="1792" y="87"/>
                    <a:pt x="1706" y="1"/>
                    <a:pt x="1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6"/>
            <p:cNvSpPr/>
            <p:nvPr/>
          </p:nvSpPr>
          <p:spPr>
            <a:xfrm>
              <a:off x="3303466" y="4055970"/>
              <a:ext cx="32164" cy="10170"/>
            </a:xfrm>
            <a:custGeom>
              <a:avLst/>
              <a:gdLst/>
              <a:ahLst/>
              <a:cxnLst/>
              <a:rect l="l" t="t" r="r" b="b"/>
              <a:pathLst>
                <a:path w="1205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295"/>
                    <a:pt x="87" y="381"/>
                    <a:pt x="187" y="381"/>
                  </a:cubicBezTo>
                  <a:lnTo>
                    <a:pt x="1018" y="381"/>
                  </a:lnTo>
                  <a:cubicBezTo>
                    <a:pt x="1119" y="381"/>
                    <a:pt x="1205" y="295"/>
                    <a:pt x="1205" y="194"/>
                  </a:cubicBezTo>
                  <a:cubicBezTo>
                    <a:pt x="1205" y="87"/>
                    <a:pt x="1119" y="1"/>
                    <a:pt x="10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46"/>
            <p:cNvSpPr/>
            <p:nvPr/>
          </p:nvSpPr>
          <p:spPr>
            <a:xfrm>
              <a:off x="3303466" y="3941219"/>
              <a:ext cx="32164" cy="10143"/>
            </a:xfrm>
            <a:custGeom>
              <a:avLst/>
              <a:gdLst/>
              <a:ahLst/>
              <a:cxnLst/>
              <a:rect l="l" t="t" r="r" b="b"/>
              <a:pathLst>
                <a:path w="1205" h="380" extrusionOk="0">
                  <a:moveTo>
                    <a:pt x="187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1018" y="380"/>
                  </a:lnTo>
                  <a:cubicBezTo>
                    <a:pt x="1119" y="380"/>
                    <a:pt x="1205" y="294"/>
                    <a:pt x="1205" y="186"/>
                  </a:cubicBezTo>
                  <a:cubicBezTo>
                    <a:pt x="1205" y="86"/>
                    <a:pt x="1119" y="0"/>
                    <a:pt x="1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6"/>
            <p:cNvSpPr/>
            <p:nvPr/>
          </p:nvSpPr>
          <p:spPr>
            <a:xfrm>
              <a:off x="3303466" y="3960732"/>
              <a:ext cx="47860" cy="10143"/>
            </a:xfrm>
            <a:custGeom>
              <a:avLst/>
              <a:gdLst/>
              <a:ahLst/>
              <a:cxnLst/>
              <a:rect l="l" t="t" r="r" b="b"/>
              <a:pathLst>
                <a:path w="1793" h="380" extrusionOk="0">
                  <a:moveTo>
                    <a:pt x="187" y="0"/>
                  </a:moveTo>
                  <a:cubicBezTo>
                    <a:pt x="79" y="0"/>
                    <a:pt x="1" y="86"/>
                    <a:pt x="1" y="194"/>
                  </a:cubicBezTo>
                  <a:cubicBezTo>
                    <a:pt x="1" y="294"/>
                    <a:pt x="79" y="380"/>
                    <a:pt x="187" y="380"/>
                  </a:cubicBezTo>
                  <a:lnTo>
                    <a:pt x="1606" y="380"/>
                  </a:lnTo>
                  <a:cubicBezTo>
                    <a:pt x="1706" y="380"/>
                    <a:pt x="1792" y="294"/>
                    <a:pt x="1792" y="194"/>
                  </a:cubicBezTo>
                  <a:cubicBezTo>
                    <a:pt x="1792" y="86"/>
                    <a:pt x="1706" y="0"/>
                    <a:pt x="1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6"/>
            <p:cNvSpPr/>
            <p:nvPr/>
          </p:nvSpPr>
          <p:spPr>
            <a:xfrm>
              <a:off x="3407139" y="3913085"/>
              <a:ext cx="79597" cy="79811"/>
            </a:xfrm>
            <a:custGeom>
              <a:avLst/>
              <a:gdLst/>
              <a:ahLst/>
              <a:cxnLst/>
              <a:rect l="l" t="t" r="r" b="b"/>
              <a:pathLst>
                <a:path w="2982" h="2990" extrusionOk="0">
                  <a:moveTo>
                    <a:pt x="1491" y="381"/>
                  </a:moveTo>
                  <a:cubicBezTo>
                    <a:pt x="2043" y="381"/>
                    <a:pt x="2495" y="782"/>
                    <a:pt x="2588" y="1305"/>
                  </a:cubicBezTo>
                  <a:lnTo>
                    <a:pt x="1491" y="1305"/>
                  </a:lnTo>
                  <a:cubicBezTo>
                    <a:pt x="1384" y="1305"/>
                    <a:pt x="1298" y="1391"/>
                    <a:pt x="1298" y="1498"/>
                  </a:cubicBezTo>
                  <a:lnTo>
                    <a:pt x="1298" y="2588"/>
                  </a:lnTo>
                  <a:cubicBezTo>
                    <a:pt x="775" y="2502"/>
                    <a:pt x="381" y="2043"/>
                    <a:pt x="381" y="1498"/>
                  </a:cubicBezTo>
                  <a:cubicBezTo>
                    <a:pt x="381" y="882"/>
                    <a:pt x="875" y="381"/>
                    <a:pt x="1491" y="381"/>
                  </a:cubicBezTo>
                  <a:close/>
                  <a:moveTo>
                    <a:pt x="2588" y="1685"/>
                  </a:moveTo>
                  <a:cubicBezTo>
                    <a:pt x="2509" y="2151"/>
                    <a:pt x="2143" y="2509"/>
                    <a:pt x="1678" y="2595"/>
                  </a:cubicBezTo>
                  <a:lnTo>
                    <a:pt x="1678" y="1685"/>
                  </a:lnTo>
                  <a:close/>
                  <a:moveTo>
                    <a:pt x="1491" y="1"/>
                  </a:moveTo>
                  <a:cubicBezTo>
                    <a:pt x="667" y="1"/>
                    <a:pt x="1" y="674"/>
                    <a:pt x="1" y="1498"/>
                  </a:cubicBezTo>
                  <a:cubicBezTo>
                    <a:pt x="1" y="2315"/>
                    <a:pt x="667" y="2989"/>
                    <a:pt x="1491" y="2989"/>
                  </a:cubicBezTo>
                  <a:cubicBezTo>
                    <a:pt x="2315" y="2989"/>
                    <a:pt x="2982" y="2315"/>
                    <a:pt x="2982" y="1498"/>
                  </a:cubicBezTo>
                  <a:cubicBezTo>
                    <a:pt x="2982" y="674"/>
                    <a:pt x="2315" y="1"/>
                    <a:pt x="14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4049;p46">
            <a:extLst>
              <a:ext uri="{FF2B5EF4-FFF2-40B4-BE49-F238E27FC236}">
                <a16:creationId xmlns:a16="http://schemas.microsoft.com/office/drawing/2014/main" id="{8033CB48-F349-940A-A1E1-BA8BA3CDD496}"/>
              </a:ext>
            </a:extLst>
          </p:cNvPr>
          <p:cNvGrpSpPr/>
          <p:nvPr/>
        </p:nvGrpSpPr>
        <p:grpSpPr>
          <a:xfrm>
            <a:off x="235622" y="449306"/>
            <a:ext cx="345668" cy="269381"/>
            <a:chOff x="7778063" y="3357775"/>
            <a:chExt cx="345668" cy="269381"/>
          </a:xfrm>
        </p:grpSpPr>
        <p:sp>
          <p:nvSpPr>
            <p:cNvPr id="5" name="Google Shape;4050;p46">
              <a:extLst>
                <a:ext uri="{FF2B5EF4-FFF2-40B4-BE49-F238E27FC236}">
                  <a16:creationId xmlns:a16="http://schemas.microsoft.com/office/drawing/2014/main" id="{1BFACEBC-C9D7-D506-BA85-2C700B9E3016}"/>
                </a:ext>
              </a:extLst>
            </p:cNvPr>
            <p:cNvSpPr/>
            <p:nvPr/>
          </p:nvSpPr>
          <p:spPr>
            <a:xfrm>
              <a:off x="8005109" y="3357775"/>
              <a:ext cx="118621" cy="137947"/>
            </a:xfrm>
            <a:custGeom>
              <a:avLst/>
              <a:gdLst/>
              <a:ahLst/>
              <a:cxnLst/>
              <a:rect l="l" t="t" r="r" b="b"/>
              <a:pathLst>
                <a:path w="4444" h="5168" extrusionOk="0">
                  <a:moveTo>
                    <a:pt x="259" y="1"/>
                  </a:moveTo>
                  <a:cubicBezTo>
                    <a:pt x="123" y="1"/>
                    <a:pt x="1" y="116"/>
                    <a:pt x="1" y="259"/>
                  </a:cubicBezTo>
                  <a:lnTo>
                    <a:pt x="1" y="1276"/>
                  </a:lnTo>
                  <a:lnTo>
                    <a:pt x="660" y="1276"/>
                  </a:lnTo>
                  <a:cubicBezTo>
                    <a:pt x="896" y="1276"/>
                    <a:pt x="1083" y="1463"/>
                    <a:pt x="1083" y="1692"/>
                  </a:cubicBezTo>
                  <a:lnTo>
                    <a:pt x="1083" y="5168"/>
                  </a:lnTo>
                  <a:lnTo>
                    <a:pt x="4401" y="5168"/>
                  </a:lnTo>
                  <a:lnTo>
                    <a:pt x="4437" y="5139"/>
                  </a:lnTo>
                  <a:lnTo>
                    <a:pt x="4437" y="259"/>
                  </a:lnTo>
                  <a:cubicBezTo>
                    <a:pt x="4444" y="116"/>
                    <a:pt x="4329" y="1"/>
                    <a:pt x="4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051;p46">
              <a:extLst>
                <a:ext uri="{FF2B5EF4-FFF2-40B4-BE49-F238E27FC236}">
                  <a16:creationId xmlns:a16="http://schemas.microsoft.com/office/drawing/2014/main" id="{F92C4AAA-87E5-C841-D4E5-7625CB9EAD1B}"/>
                </a:ext>
              </a:extLst>
            </p:cNvPr>
            <p:cNvSpPr/>
            <p:nvPr/>
          </p:nvSpPr>
          <p:spPr>
            <a:xfrm>
              <a:off x="8076458" y="3379209"/>
              <a:ext cx="25651" cy="82293"/>
            </a:xfrm>
            <a:custGeom>
              <a:avLst/>
              <a:gdLst/>
              <a:ahLst/>
              <a:cxnLst/>
              <a:rect l="l" t="t" r="r" b="b"/>
              <a:pathLst>
                <a:path w="961" h="3083" extrusionOk="0">
                  <a:moveTo>
                    <a:pt x="80" y="0"/>
                  </a:moveTo>
                  <a:cubicBezTo>
                    <a:pt x="37" y="0"/>
                    <a:pt x="1" y="29"/>
                    <a:pt x="1" y="72"/>
                  </a:cubicBezTo>
                  <a:lnTo>
                    <a:pt x="1" y="3003"/>
                  </a:lnTo>
                  <a:cubicBezTo>
                    <a:pt x="1" y="3046"/>
                    <a:pt x="37" y="3082"/>
                    <a:pt x="80" y="3082"/>
                  </a:cubicBezTo>
                  <a:lnTo>
                    <a:pt x="882" y="3082"/>
                  </a:lnTo>
                  <a:cubicBezTo>
                    <a:pt x="925" y="3082"/>
                    <a:pt x="961" y="3046"/>
                    <a:pt x="961" y="3003"/>
                  </a:cubicBezTo>
                  <a:lnTo>
                    <a:pt x="961" y="72"/>
                  </a:lnTo>
                  <a:cubicBezTo>
                    <a:pt x="961" y="29"/>
                    <a:pt x="925" y="0"/>
                    <a:pt x="8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052;p46">
              <a:extLst>
                <a:ext uri="{FF2B5EF4-FFF2-40B4-BE49-F238E27FC236}">
                  <a16:creationId xmlns:a16="http://schemas.microsoft.com/office/drawing/2014/main" id="{F66FE8ED-7E0E-6AB9-DED8-4136C9B4F4ED}"/>
                </a:ext>
              </a:extLst>
            </p:cNvPr>
            <p:cNvSpPr/>
            <p:nvPr/>
          </p:nvSpPr>
          <p:spPr>
            <a:xfrm>
              <a:off x="8076458" y="3436010"/>
              <a:ext cx="25651" cy="25678"/>
            </a:xfrm>
            <a:custGeom>
              <a:avLst/>
              <a:gdLst/>
              <a:ahLst/>
              <a:cxnLst/>
              <a:rect l="l" t="t" r="r" b="b"/>
              <a:pathLst>
                <a:path w="961" h="962" extrusionOk="0">
                  <a:moveTo>
                    <a:pt x="1" y="1"/>
                  </a:moveTo>
                  <a:lnTo>
                    <a:pt x="1" y="882"/>
                  </a:lnTo>
                  <a:cubicBezTo>
                    <a:pt x="1" y="925"/>
                    <a:pt x="37" y="961"/>
                    <a:pt x="80" y="961"/>
                  </a:cubicBezTo>
                  <a:lnTo>
                    <a:pt x="882" y="961"/>
                  </a:lnTo>
                  <a:cubicBezTo>
                    <a:pt x="925" y="961"/>
                    <a:pt x="961" y="925"/>
                    <a:pt x="961" y="882"/>
                  </a:cubicBezTo>
                  <a:lnTo>
                    <a:pt x="9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53;p46">
              <a:extLst>
                <a:ext uri="{FF2B5EF4-FFF2-40B4-BE49-F238E27FC236}">
                  <a16:creationId xmlns:a16="http://schemas.microsoft.com/office/drawing/2014/main" id="{B7D38F3B-0FC0-6B11-598C-F3C67C1BD362}"/>
                </a:ext>
              </a:extLst>
            </p:cNvPr>
            <p:cNvSpPr/>
            <p:nvPr/>
          </p:nvSpPr>
          <p:spPr>
            <a:xfrm>
              <a:off x="8071307" y="3374057"/>
              <a:ext cx="35795" cy="92409"/>
            </a:xfrm>
            <a:custGeom>
              <a:avLst/>
              <a:gdLst/>
              <a:ahLst/>
              <a:cxnLst/>
              <a:rect l="l" t="t" r="r" b="b"/>
              <a:pathLst>
                <a:path w="1341" h="3462" extrusionOk="0">
                  <a:moveTo>
                    <a:pt x="968" y="380"/>
                  </a:moveTo>
                  <a:lnTo>
                    <a:pt x="968" y="3082"/>
                  </a:lnTo>
                  <a:lnTo>
                    <a:pt x="387" y="3082"/>
                  </a:lnTo>
                  <a:lnTo>
                    <a:pt x="387" y="380"/>
                  </a:lnTo>
                  <a:close/>
                  <a:moveTo>
                    <a:pt x="273" y="0"/>
                  </a:moveTo>
                  <a:cubicBezTo>
                    <a:pt x="122" y="0"/>
                    <a:pt x="0" y="122"/>
                    <a:pt x="0" y="265"/>
                  </a:cubicBezTo>
                  <a:lnTo>
                    <a:pt x="0" y="3196"/>
                  </a:lnTo>
                  <a:cubicBezTo>
                    <a:pt x="0" y="3340"/>
                    <a:pt x="122" y="3461"/>
                    <a:pt x="273" y="3461"/>
                  </a:cubicBezTo>
                  <a:lnTo>
                    <a:pt x="1075" y="3461"/>
                  </a:lnTo>
                  <a:cubicBezTo>
                    <a:pt x="1226" y="3461"/>
                    <a:pt x="1340" y="3347"/>
                    <a:pt x="1340" y="3196"/>
                  </a:cubicBezTo>
                  <a:lnTo>
                    <a:pt x="1340" y="265"/>
                  </a:lnTo>
                  <a:cubicBezTo>
                    <a:pt x="1340" y="122"/>
                    <a:pt x="1226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54;p46">
              <a:extLst>
                <a:ext uri="{FF2B5EF4-FFF2-40B4-BE49-F238E27FC236}">
                  <a16:creationId xmlns:a16="http://schemas.microsoft.com/office/drawing/2014/main" id="{CDA61956-AF78-0124-4D3A-21CE025515B1}"/>
                </a:ext>
              </a:extLst>
            </p:cNvPr>
            <p:cNvSpPr/>
            <p:nvPr/>
          </p:nvSpPr>
          <p:spPr>
            <a:xfrm>
              <a:off x="8012396" y="3606656"/>
              <a:ext cx="104074" cy="20500"/>
            </a:xfrm>
            <a:custGeom>
              <a:avLst/>
              <a:gdLst/>
              <a:ahLst/>
              <a:cxnLst/>
              <a:rect l="l" t="t" r="r" b="b"/>
              <a:pathLst>
                <a:path w="3899" h="768" extrusionOk="0">
                  <a:moveTo>
                    <a:pt x="0" y="0"/>
                  </a:moveTo>
                  <a:lnTo>
                    <a:pt x="0" y="638"/>
                  </a:lnTo>
                  <a:cubicBezTo>
                    <a:pt x="0" y="710"/>
                    <a:pt x="57" y="767"/>
                    <a:pt x="129" y="767"/>
                  </a:cubicBezTo>
                  <a:lnTo>
                    <a:pt x="3769" y="767"/>
                  </a:lnTo>
                  <a:cubicBezTo>
                    <a:pt x="3841" y="767"/>
                    <a:pt x="3898" y="710"/>
                    <a:pt x="3898" y="638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55;p46">
              <a:extLst>
                <a:ext uri="{FF2B5EF4-FFF2-40B4-BE49-F238E27FC236}">
                  <a16:creationId xmlns:a16="http://schemas.microsoft.com/office/drawing/2014/main" id="{DE2F3875-4A18-5510-F7B6-E96D244D58D0}"/>
                </a:ext>
              </a:extLst>
            </p:cNvPr>
            <p:cNvSpPr/>
            <p:nvPr/>
          </p:nvSpPr>
          <p:spPr>
            <a:xfrm>
              <a:off x="8005296" y="3494947"/>
              <a:ext cx="118435" cy="83788"/>
            </a:xfrm>
            <a:custGeom>
              <a:avLst/>
              <a:gdLst/>
              <a:ahLst/>
              <a:cxnLst/>
              <a:rect l="l" t="t" r="r" b="b"/>
              <a:pathLst>
                <a:path w="4437" h="3139" extrusionOk="0">
                  <a:moveTo>
                    <a:pt x="1076" y="0"/>
                  </a:moveTo>
                  <a:lnTo>
                    <a:pt x="1076" y="2021"/>
                  </a:lnTo>
                  <a:cubicBezTo>
                    <a:pt x="1076" y="2215"/>
                    <a:pt x="918" y="2372"/>
                    <a:pt x="725" y="2372"/>
                  </a:cubicBezTo>
                  <a:lnTo>
                    <a:pt x="1" y="2372"/>
                  </a:lnTo>
                  <a:lnTo>
                    <a:pt x="1" y="3117"/>
                  </a:lnTo>
                  <a:lnTo>
                    <a:pt x="51" y="3139"/>
                  </a:lnTo>
                  <a:lnTo>
                    <a:pt x="4379" y="3139"/>
                  </a:lnTo>
                  <a:lnTo>
                    <a:pt x="4437" y="311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56;p46">
              <a:extLst>
                <a:ext uri="{FF2B5EF4-FFF2-40B4-BE49-F238E27FC236}">
                  <a16:creationId xmlns:a16="http://schemas.microsoft.com/office/drawing/2014/main" id="{E04B6512-9710-80DA-4D76-A03EAA1CA041}"/>
                </a:ext>
              </a:extLst>
            </p:cNvPr>
            <p:cNvSpPr/>
            <p:nvPr/>
          </p:nvSpPr>
          <p:spPr>
            <a:xfrm>
              <a:off x="8005109" y="3578148"/>
              <a:ext cx="118621" cy="29282"/>
            </a:xfrm>
            <a:custGeom>
              <a:avLst/>
              <a:gdLst/>
              <a:ahLst/>
              <a:cxnLst/>
              <a:rect l="l" t="t" r="r" b="b"/>
              <a:pathLst>
                <a:path w="4444" h="1097" extrusionOk="0">
                  <a:moveTo>
                    <a:pt x="1" y="0"/>
                  </a:moveTo>
                  <a:lnTo>
                    <a:pt x="1" y="839"/>
                  </a:lnTo>
                  <a:cubicBezTo>
                    <a:pt x="1" y="982"/>
                    <a:pt x="123" y="1097"/>
                    <a:pt x="259" y="1097"/>
                  </a:cubicBezTo>
                  <a:lnTo>
                    <a:pt x="4186" y="1097"/>
                  </a:lnTo>
                  <a:cubicBezTo>
                    <a:pt x="4329" y="1097"/>
                    <a:pt x="4444" y="982"/>
                    <a:pt x="4437" y="839"/>
                  </a:cubicBezTo>
                  <a:lnTo>
                    <a:pt x="44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57;p46">
              <a:extLst>
                <a:ext uri="{FF2B5EF4-FFF2-40B4-BE49-F238E27FC236}">
                  <a16:creationId xmlns:a16="http://schemas.microsoft.com/office/drawing/2014/main" id="{AECA6E2C-6D67-F867-3854-D3BE8D18FA85}"/>
                </a:ext>
              </a:extLst>
            </p:cNvPr>
            <p:cNvSpPr/>
            <p:nvPr/>
          </p:nvSpPr>
          <p:spPr>
            <a:xfrm>
              <a:off x="8051207" y="3515020"/>
              <a:ext cx="26426" cy="26426"/>
            </a:xfrm>
            <a:custGeom>
              <a:avLst/>
              <a:gdLst/>
              <a:ahLst/>
              <a:cxnLst/>
              <a:rect l="l" t="t" r="r" b="b"/>
              <a:pathLst>
                <a:path w="990" h="990" extrusionOk="0">
                  <a:moveTo>
                    <a:pt x="495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7"/>
                    <a:pt x="223" y="990"/>
                    <a:pt x="495" y="990"/>
                  </a:cubicBezTo>
                  <a:cubicBezTo>
                    <a:pt x="768" y="990"/>
                    <a:pt x="990" y="767"/>
                    <a:pt x="990" y="495"/>
                  </a:cubicBezTo>
                  <a:cubicBezTo>
                    <a:pt x="990" y="223"/>
                    <a:pt x="768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58;p46">
              <a:extLst>
                <a:ext uri="{FF2B5EF4-FFF2-40B4-BE49-F238E27FC236}">
                  <a16:creationId xmlns:a16="http://schemas.microsoft.com/office/drawing/2014/main" id="{789BE9FE-62C4-C752-55CA-961C82F9C325}"/>
                </a:ext>
              </a:extLst>
            </p:cNvPr>
            <p:cNvSpPr/>
            <p:nvPr/>
          </p:nvSpPr>
          <p:spPr>
            <a:xfrm>
              <a:off x="8046242" y="3510055"/>
              <a:ext cx="36382" cy="36355"/>
            </a:xfrm>
            <a:custGeom>
              <a:avLst/>
              <a:gdLst/>
              <a:ahLst/>
              <a:cxnLst/>
              <a:rect l="l" t="t" r="r" b="b"/>
              <a:pathLst>
                <a:path w="1363" h="1362" extrusionOk="0">
                  <a:moveTo>
                    <a:pt x="681" y="380"/>
                  </a:moveTo>
                  <a:cubicBezTo>
                    <a:pt x="846" y="380"/>
                    <a:pt x="982" y="516"/>
                    <a:pt x="982" y="681"/>
                  </a:cubicBezTo>
                  <a:cubicBezTo>
                    <a:pt x="982" y="846"/>
                    <a:pt x="846" y="982"/>
                    <a:pt x="681" y="982"/>
                  </a:cubicBezTo>
                  <a:cubicBezTo>
                    <a:pt x="516" y="982"/>
                    <a:pt x="380" y="846"/>
                    <a:pt x="380" y="681"/>
                  </a:cubicBezTo>
                  <a:cubicBezTo>
                    <a:pt x="380" y="516"/>
                    <a:pt x="516" y="380"/>
                    <a:pt x="681" y="380"/>
                  </a:cubicBezTo>
                  <a:close/>
                  <a:moveTo>
                    <a:pt x="681" y="0"/>
                  </a:moveTo>
                  <a:cubicBezTo>
                    <a:pt x="301" y="0"/>
                    <a:pt x="0" y="301"/>
                    <a:pt x="0" y="681"/>
                  </a:cubicBezTo>
                  <a:cubicBezTo>
                    <a:pt x="0" y="1061"/>
                    <a:pt x="301" y="1362"/>
                    <a:pt x="681" y="1362"/>
                  </a:cubicBezTo>
                  <a:cubicBezTo>
                    <a:pt x="1061" y="1362"/>
                    <a:pt x="1362" y="1061"/>
                    <a:pt x="1362" y="681"/>
                  </a:cubicBezTo>
                  <a:cubicBezTo>
                    <a:pt x="1362" y="301"/>
                    <a:pt x="1061" y="0"/>
                    <a:pt x="6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59;p46">
              <a:extLst>
                <a:ext uri="{FF2B5EF4-FFF2-40B4-BE49-F238E27FC236}">
                  <a16:creationId xmlns:a16="http://schemas.microsoft.com/office/drawing/2014/main" id="{6FD16AB2-CEE1-01EF-8227-82F1CD68869D}"/>
                </a:ext>
              </a:extLst>
            </p:cNvPr>
            <p:cNvSpPr/>
            <p:nvPr/>
          </p:nvSpPr>
          <p:spPr>
            <a:xfrm>
              <a:off x="8041464" y="3553484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94" y="0"/>
                  </a:moveTo>
                  <a:cubicBezTo>
                    <a:pt x="86" y="0"/>
                    <a:pt x="0" y="86"/>
                    <a:pt x="0" y="194"/>
                  </a:cubicBezTo>
                  <a:cubicBezTo>
                    <a:pt x="0" y="294"/>
                    <a:pt x="86" y="380"/>
                    <a:pt x="194" y="380"/>
                  </a:cubicBezTo>
                  <a:cubicBezTo>
                    <a:pt x="301" y="380"/>
                    <a:pt x="380" y="294"/>
                    <a:pt x="380" y="194"/>
                  </a:cubicBezTo>
                  <a:cubicBezTo>
                    <a:pt x="380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60;p46">
              <a:extLst>
                <a:ext uri="{FF2B5EF4-FFF2-40B4-BE49-F238E27FC236}">
                  <a16:creationId xmlns:a16="http://schemas.microsoft.com/office/drawing/2014/main" id="{A9705B93-910C-0206-907A-5DEA80DC0D12}"/>
                </a:ext>
              </a:extLst>
            </p:cNvPr>
            <p:cNvSpPr/>
            <p:nvPr/>
          </p:nvSpPr>
          <p:spPr>
            <a:xfrm>
              <a:off x="8059429" y="3553484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87" y="0"/>
                  </a:moveTo>
                  <a:cubicBezTo>
                    <a:pt x="80" y="0"/>
                    <a:pt x="1" y="86"/>
                    <a:pt x="1" y="194"/>
                  </a:cubicBezTo>
                  <a:cubicBezTo>
                    <a:pt x="1" y="294"/>
                    <a:pt x="80" y="380"/>
                    <a:pt x="187" y="380"/>
                  </a:cubicBezTo>
                  <a:cubicBezTo>
                    <a:pt x="295" y="380"/>
                    <a:pt x="381" y="294"/>
                    <a:pt x="381" y="194"/>
                  </a:cubicBez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61;p46">
              <a:extLst>
                <a:ext uri="{FF2B5EF4-FFF2-40B4-BE49-F238E27FC236}">
                  <a16:creationId xmlns:a16="http://schemas.microsoft.com/office/drawing/2014/main" id="{396216D7-02C5-C684-59F6-CFD4B51B3B3D}"/>
                </a:ext>
              </a:extLst>
            </p:cNvPr>
            <p:cNvSpPr/>
            <p:nvPr/>
          </p:nvSpPr>
          <p:spPr>
            <a:xfrm>
              <a:off x="8077232" y="3553484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87" y="0"/>
                  </a:moveTo>
                  <a:cubicBezTo>
                    <a:pt x="79" y="0"/>
                    <a:pt x="0" y="86"/>
                    <a:pt x="0" y="194"/>
                  </a:cubicBezTo>
                  <a:cubicBezTo>
                    <a:pt x="0" y="294"/>
                    <a:pt x="79" y="380"/>
                    <a:pt x="187" y="380"/>
                  </a:cubicBezTo>
                  <a:cubicBezTo>
                    <a:pt x="294" y="380"/>
                    <a:pt x="380" y="294"/>
                    <a:pt x="380" y="194"/>
                  </a:cubicBezTo>
                  <a:cubicBezTo>
                    <a:pt x="380" y="86"/>
                    <a:pt x="294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62;p46">
              <a:extLst>
                <a:ext uri="{FF2B5EF4-FFF2-40B4-BE49-F238E27FC236}">
                  <a16:creationId xmlns:a16="http://schemas.microsoft.com/office/drawing/2014/main" id="{6847B9B1-45AD-4851-DC61-0E8B11E4EF34}"/>
                </a:ext>
              </a:extLst>
            </p:cNvPr>
            <p:cNvSpPr/>
            <p:nvPr/>
          </p:nvSpPr>
          <p:spPr>
            <a:xfrm>
              <a:off x="8051020" y="3374057"/>
              <a:ext cx="10170" cy="92596"/>
            </a:xfrm>
            <a:custGeom>
              <a:avLst/>
              <a:gdLst/>
              <a:ahLst/>
              <a:cxnLst/>
              <a:rect l="l" t="t" r="r" b="b"/>
              <a:pathLst>
                <a:path w="381" h="3469" extrusionOk="0">
                  <a:moveTo>
                    <a:pt x="194" y="0"/>
                  </a:moveTo>
                  <a:cubicBezTo>
                    <a:pt x="87" y="0"/>
                    <a:pt x="1" y="86"/>
                    <a:pt x="1" y="193"/>
                  </a:cubicBezTo>
                  <a:lnTo>
                    <a:pt x="1" y="3282"/>
                  </a:lnTo>
                  <a:cubicBezTo>
                    <a:pt x="1" y="3383"/>
                    <a:pt x="87" y="3469"/>
                    <a:pt x="194" y="3469"/>
                  </a:cubicBezTo>
                  <a:cubicBezTo>
                    <a:pt x="294" y="3469"/>
                    <a:pt x="380" y="3383"/>
                    <a:pt x="380" y="3282"/>
                  </a:cubicBezTo>
                  <a:lnTo>
                    <a:pt x="380" y="193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63;p46">
              <a:extLst>
                <a:ext uri="{FF2B5EF4-FFF2-40B4-BE49-F238E27FC236}">
                  <a16:creationId xmlns:a16="http://schemas.microsoft.com/office/drawing/2014/main" id="{999D6B86-F44F-68B2-3BCA-B95A1C8EB934}"/>
                </a:ext>
              </a:extLst>
            </p:cNvPr>
            <p:cNvSpPr/>
            <p:nvPr/>
          </p:nvSpPr>
          <p:spPr>
            <a:xfrm>
              <a:off x="7881923" y="3558262"/>
              <a:ext cx="48794" cy="45724"/>
            </a:xfrm>
            <a:custGeom>
              <a:avLst/>
              <a:gdLst/>
              <a:ahLst/>
              <a:cxnLst/>
              <a:rect l="l" t="t" r="r" b="b"/>
              <a:pathLst>
                <a:path w="1828" h="1713" extrusionOk="0">
                  <a:moveTo>
                    <a:pt x="1" y="0"/>
                  </a:moveTo>
                  <a:lnTo>
                    <a:pt x="1" y="1713"/>
                  </a:lnTo>
                  <a:lnTo>
                    <a:pt x="1828" y="1713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64;p46">
              <a:extLst>
                <a:ext uri="{FF2B5EF4-FFF2-40B4-BE49-F238E27FC236}">
                  <a16:creationId xmlns:a16="http://schemas.microsoft.com/office/drawing/2014/main" id="{27D87B5E-3771-FA19-DCBB-12C7305AF3BD}"/>
                </a:ext>
              </a:extLst>
            </p:cNvPr>
            <p:cNvSpPr/>
            <p:nvPr/>
          </p:nvSpPr>
          <p:spPr>
            <a:xfrm>
              <a:off x="7778063" y="3529381"/>
              <a:ext cx="256728" cy="29469"/>
            </a:xfrm>
            <a:custGeom>
              <a:avLst/>
              <a:gdLst/>
              <a:ahLst/>
              <a:cxnLst/>
              <a:rect l="l" t="t" r="r" b="b"/>
              <a:pathLst>
                <a:path w="9618" h="1104" extrusionOk="0">
                  <a:moveTo>
                    <a:pt x="65" y="0"/>
                  </a:moveTo>
                  <a:lnTo>
                    <a:pt x="0" y="29"/>
                  </a:lnTo>
                  <a:lnTo>
                    <a:pt x="0" y="724"/>
                  </a:lnTo>
                  <a:cubicBezTo>
                    <a:pt x="0" y="939"/>
                    <a:pt x="165" y="1104"/>
                    <a:pt x="380" y="1104"/>
                  </a:cubicBezTo>
                  <a:lnTo>
                    <a:pt x="9238" y="1104"/>
                  </a:lnTo>
                  <a:cubicBezTo>
                    <a:pt x="9445" y="1104"/>
                    <a:pt x="9617" y="939"/>
                    <a:pt x="9617" y="724"/>
                  </a:cubicBezTo>
                  <a:lnTo>
                    <a:pt x="9617" y="29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65;p46">
              <a:extLst>
                <a:ext uri="{FF2B5EF4-FFF2-40B4-BE49-F238E27FC236}">
                  <a16:creationId xmlns:a16="http://schemas.microsoft.com/office/drawing/2014/main" id="{79182F7B-E421-5BA8-F9E4-A305BE4828B5}"/>
                </a:ext>
              </a:extLst>
            </p:cNvPr>
            <p:cNvSpPr/>
            <p:nvPr/>
          </p:nvSpPr>
          <p:spPr>
            <a:xfrm>
              <a:off x="7834491" y="3603399"/>
              <a:ext cx="143873" cy="23756"/>
            </a:xfrm>
            <a:custGeom>
              <a:avLst/>
              <a:gdLst/>
              <a:ahLst/>
              <a:cxnLst/>
              <a:rect l="l" t="t" r="r" b="b"/>
              <a:pathLst>
                <a:path w="5390" h="890" extrusionOk="0">
                  <a:moveTo>
                    <a:pt x="380" y="0"/>
                  </a:moveTo>
                  <a:cubicBezTo>
                    <a:pt x="172" y="0"/>
                    <a:pt x="0" y="172"/>
                    <a:pt x="0" y="380"/>
                  </a:cubicBezTo>
                  <a:lnTo>
                    <a:pt x="0" y="760"/>
                  </a:lnTo>
                  <a:cubicBezTo>
                    <a:pt x="0" y="832"/>
                    <a:pt x="58" y="889"/>
                    <a:pt x="122" y="889"/>
                  </a:cubicBezTo>
                  <a:lnTo>
                    <a:pt x="5260" y="889"/>
                  </a:lnTo>
                  <a:cubicBezTo>
                    <a:pt x="5332" y="889"/>
                    <a:pt x="5389" y="832"/>
                    <a:pt x="5389" y="760"/>
                  </a:cubicBezTo>
                  <a:lnTo>
                    <a:pt x="5389" y="380"/>
                  </a:lnTo>
                  <a:cubicBezTo>
                    <a:pt x="5389" y="172"/>
                    <a:pt x="5217" y="0"/>
                    <a:pt x="5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66;p46">
              <a:extLst>
                <a:ext uri="{FF2B5EF4-FFF2-40B4-BE49-F238E27FC236}">
                  <a16:creationId xmlns:a16="http://schemas.microsoft.com/office/drawing/2014/main" id="{996FD498-E17D-B5C9-79ED-02DDC0454951}"/>
                </a:ext>
              </a:extLst>
            </p:cNvPr>
            <p:cNvSpPr/>
            <p:nvPr/>
          </p:nvSpPr>
          <p:spPr>
            <a:xfrm>
              <a:off x="7783028" y="3396239"/>
              <a:ext cx="246585" cy="128951"/>
            </a:xfrm>
            <a:custGeom>
              <a:avLst/>
              <a:gdLst/>
              <a:ahLst/>
              <a:cxnLst/>
              <a:rect l="l" t="t" r="r" b="b"/>
              <a:pathLst>
                <a:path w="9238" h="4831" extrusionOk="0">
                  <a:moveTo>
                    <a:pt x="259" y="0"/>
                  </a:moveTo>
                  <a:cubicBezTo>
                    <a:pt x="115" y="0"/>
                    <a:pt x="1" y="115"/>
                    <a:pt x="1" y="251"/>
                  </a:cubicBezTo>
                  <a:lnTo>
                    <a:pt x="1" y="4830"/>
                  </a:lnTo>
                  <a:lnTo>
                    <a:pt x="9238" y="4830"/>
                  </a:lnTo>
                  <a:lnTo>
                    <a:pt x="9238" y="251"/>
                  </a:lnTo>
                  <a:cubicBezTo>
                    <a:pt x="9238" y="115"/>
                    <a:pt x="9123" y="0"/>
                    <a:pt x="8980" y="0"/>
                  </a:cubicBezTo>
                  <a:close/>
                </a:path>
              </a:pathLst>
            </a:custGeom>
            <a:solidFill>
              <a:srgbClr val="D8EC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4067;p46">
              <a:extLst>
                <a:ext uri="{FF2B5EF4-FFF2-40B4-BE49-F238E27FC236}">
                  <a16:creationId xmlns:a16="http://schemas.microsoft.com/office/drawing/2014/main" id="{0FF00422-6683-CDA8-D3C6-9AE955A5B13A}"/>
                </a:ext>
              </a:extLst>
            </p:cNvPr>
            <p:cNvSpPr/>
            <p:nvPr/>
          </p:nvSpPr>
          <p:spPr>
            <a:xfrm>
              <a:off x="7854190" y="3419381"/>
              <a:ext cx="104288" cy="105809"/>
            </a:xfrm>
            <a:custGeom>
              <a:avLst/>
              <a:gdLst/>
              <a:ahLst/>
              <a:cxnLst/>
              <a:rect l="l" t="t" r="r" b="b"/>
              <a:pathLst>
                <a:path w="3907" h="3964" extrusionOk="0">
                  <a:moveTo>
                    <a:pt x="129" y="0"/>
                  </a:moveTo>
                  <a:cubicBezTo>
                    <a:pt x="58" y="0"/>
                    <a:pt x="0" y="58"/>
                    <a:pt x="0" y="129"/>
                  </a:cubicBezTo>
                  <a:lnTo>
                    <a:pt x="0" y="3963"/>
                  </a:lnTo>
                  <a:lnTo>
                    <a:pt x="3906" y="3963"/>
                  </a:lnTo>
                  <a:lnTo>
                    <a:pt x="3906" y="129"/>
                  </a:lnTo>
                  <a:cubicBezTo>
                    <a:pt x="3906" y="58"/>
                    <a:pt x="3849" y="0"/>
                    <a:pt x="37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068;p46">
              <a:extLst>
                <a:ext uri="{FF2B5EF4-FFF2-40B4-BE49-F238E27FC236}">
                  <a16:creationId xmlns:a16="http://schemas.microsoft.com/office/drawing/2014/main" id="{DA542CE1-2367-FE87-F02C-DEA18F19D809}"/>
                </a:ext>
              </a:extLst>
            </p:cNvPr>
            <p:cNvSpPr/>
            <p:nvPr/>
          </p:nvSpPr>
          <p:spPr>
            <a:xfrm>
              <a:off x="7873889" y="3457631"/>
              <a:ext cx="65076" cy="10170"/>
            </a:xfrm>
            <a:custGeom>
              <a:avLst/>
              <a:gdLst/>
              <a:ahLst/>
              <a:cxnLst/>
              <a:rect l="l" t="t" r="r" b="b"/>
              <a:pathLst>
                <a:path w="2438" h="381" extrusionOk="0">
                  <a:moveTo>
                    <a:pt x="187" y="1"/>
                  </a:moveTo>
                  <a:cubicBezTo>
                    <a:pt x="87" y="1"/>
                    <a:pt x="1" y="80"/>
                    <a:pt x="1" y="187"/>
                  </a:cubicBezTo>
                  <a:cubicBezTo>
                    <a:pt x="1" y="295"/>
                    <a:pt x="87" y="381"/>
                    <a:pt x="187" y="381"/>
                  </a:cubicBezTo>
                  <a:lnTo>
                    <a:pt x="2244" y="381"/>
                  </a:lnTo>
                  <a:cubicBezTo>
                    <a:pt x="2351" y="381"/>
                    <a:pt x="2437" y="295"/>
                    <a:pt x="2437" y="187"/>
                  </a:cubicBezTo>
                  <a:cubicBezTo>
                    <a:pt x="2437" y="80"/>
                    <a:pt x="2351" y="1"/>
                    <a:pt x="2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69;p46">
              <a:extLst>
                <a:ext uri="{FF2B5EF4-FFF2-40B4-BE49-F238E27FC236}">
                  <a16:creationId xmlns:a16="http://schemas.microsoft.com/office/drawing/2014/main" id="{3EEBA082-2FB4-5D24-C16C-98EE18D6F0E7}"/>
                </a:ext>
              </a:extLst>
            </p:cNvPr>
            <p:cNvSpPr/>
            <p:nvPr/>
          </p:nvSpPr>
          <p:spPr>
            <a:xfrm>
              <a:off x="7873889" y="3476770"/>
              <a:ext cx="65076" cy="10170"/>
            </a:xfrm>
            <a:custGeom>
              <a:avLst/>
              <a:gdLst/>
              <a:ahLst/>
              <a:cxnLst/>
              <a:rect l="l" t="t" r="r" b="b"/>
              <a:pathLst>
                <a:path w="2438" h="381" extrusionOk="0">
                  <a:moveTo>
                    <a:pt x="187" y="0"/>
                  </a:moveTo>
                  <a:cubicBezTo>
                    <a:pt x="87" y="0"/>
                    <a:pt x="1" y="86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2244" y="380"/>
                  </a:lnTo>
                  <a:cubicBezTo>
                    <a:pt x="2351" y="380"/>
                    <a:pt x="2437" y="294"/>
                    <a:pt x="2437" y="187"/>
                  </a:cubicBezTo>
                  <a:cubicBezTo>
                    <a:pt x="2437" y="86"/>
                    <a:pt x="2351" y="0"/>
                    <a:pt x="2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70;p46">
              <a:extLst>
                <a:ext uri="{FF2B5EF4-FFF2-40B4-BE49-F238E27FC236}">
                  <a16:creationId xmlns:a16="http://schemas.microsoft.com/office/drawing/2014/main" id="{D5B8EA59-2C40-660B-A198-A1B6DFFEA436}"/>
                </a:ext>
              </a:extLst>
            </p:cNvPr>
            <p:cNvSpPr/>
            <p:nvPr/>
          </p:nvSpPr>
          <p:spPr>
            <a:xfrm>
              <a:off x="7873889" y="3495882"/>
              <a:ext cx="65076" cy="10170"/>
            </a:xfrm>
            <a:custGeom>
              <a:avLst/>
              <a:gdLst/>
              <a:ahLst/>
              <a:cxnLst/>
              <a:rect l="l" t="t" r="r" b="b"/>
              <a:pathLst>
                <a:path w="2438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295"/>
                    <a:pt x="87" y="381"/>
                    <a:pt x="187" y="381"/>
                  </a:cubicBezTo>
                  <a:lnTo>
                    <a:pt x="2244" y="381"/>
                  </a:lnTo>
                  <a:cubicBezTo>
                    <a:pt x="2351" y="381"/>
                    <a:pt x="2437" y="295"/>
                    <a:pt x="2437" y="194"/>
                  </a:cubicBezTo>
                  <a:cubicBezTo>
                    <a:pt x="2437" y="87"/>
                    <a:pt x="2351" y="1"/>
                    <a:pt x="2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71;p46">
              <a:extLst>
                <a:ext uri="{FF2B5EF4-FFF2-40B4-BE49-F238E27FC236}">
                  <a16:creationId xmlns:a16="http://schemas.microsoft.com/office/drawing/2014/main" id="{5D068936-31AA-ED91-1FC0-30A7091C787E}"/>
                </a:ext>
              </a:extLst>
            </p:cNvPr>
            <p:cNvSpPr/>
            <p:nvPr/>
          </p:nvSpPr>
          <p:spPr>
            <a:xfrm>
              <a:off x="7883445" y="3430485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87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87" y="380"/>
                  </a:cubicBezTo>
                  <a:cubicBezTo>
                    <a:pt x="295" y="380"/>
                    <a:pt x="381" y="294"/>
                    <a:pt x="381" y="194"/>
                  </a:cubicBez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72;p46">
              <a:extLst>
                <a:ext uri="{FF2B5EF4-FFF2-40B4-BE49-F238E27FC236}">
                  <a16:creationId xmlns:a16="http://schemas.microsoft.com/office/drawing/2014/main" id="{B7365DCE-BF7A-0728-3C8B-F29148F3B7B4}"/>
                </a:ext>
              </a:extLst>
            </p:cNvPr>
            <p:cNvSpPr/>
            <p:nvPr/>
          </p:nvSpPr>
          <p:spPr>
            <a:xfrm>
              <a:off x="7935495" y="3430485"/>
              <a:ext cx="10143" cy="10143"/>
            </a:xfrm>
            <a:custGeom>
              <a:avLst/>
              <a:gdLst/>
              <a:ahLst/>
              <a:cxnLst/>
              <a:rect l="l" t="t" r="r" b="b"/>
              <a:pathLst>
                <a:path w="380" h="380" extrusionOk="0">
                  <a:moveTo>
                    <a:pt x="194" y="0"/>
                  </a:moveTo>
                  <a:cubicBezTo>
                    <a:pt x="86" y="0"/>
                    <a:pt x="0" y="86"/>
                    <a:pt x="0" y="194"/>
                  </a:cubicBezTo>
                  <a:cubicBezTo>
                    <a:pt x="0" y="294"/>
                    <a:pt x="86" y="380"/>
                    <a:pt x="194" y="380"/>
                  </a:cubicBezTo>
                  <a:cubicBezTo>
                    <a:pt x="294" y="380"/>
                    <a:pt x="380" y="294"/>
                    <a:pt x="380" y="194"/>
                  </a:cubicBez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73;p46">
              <a:extLst>
                <a:ext uri="{FF2B5EF4-FFF2-40B4-BE49-F238E27FC236}">
                  <a16:creationId xmlns:a16="http://schemas.microsoft.com/office/drawing/2014/main" id="{3ED879A5-EF99-C660-765F-4EDCDD50828F}"/>
                </a:ext>
              </a:extLst>
            </p:cNvPr>
            <p:cNvSpPr/>
            <p:nvPr/>
          </p:nvSpPr>
          <p:spPr>
            <a:xfrm>
              <a:off x="7867002" y="3430485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cubicBezTo>
                    <a:pt x="294" y="380"/>
                    <a:pt x="380" y="294"/>
                    <a:pt x="380" y="194"/>
                  </a:cubicBez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74;p46">
              <a:extLst>
                <a:ext uri="{FF2B5EF4-FFF2-40B4-BE49-F238E27FC236}">
                  <a16:creationId xmlns:a16="http://schemas.microsoft.com/office/drawing/2014/main" id="{A6CF3519-2FD3-6261-8808-D08D0FBF2224}"/>
                </a:ext>
              </a:extLst>
            </p:cNvPr>
            <p:cNvSpPr/>
            <p:nvPr/>
          </p:nvSpPr>
          <p:spPr>
            <a:xfrm>
              <a:off x="7808652" y="3476957"/>
              <a:ext cx="22609" cy="22609"/>
            </a:xfrm>
            <a:custGeom>
              <a:avLst/>
              <a:gdLst/>
              <a:ahLst/>
              <a:cxnLst/>
              <a:rect l="l" t="t" r="r" b="b"/>
              <a:pathLst>
                <a:path w="847" h="847" extrusionOk="0">
                  <a:moveTo>
                    <a:pt x="80" y="0"/>
                  </a:moveTo>
                  <a:cubicBezTo>
                    <a:pt x="37" y="0"/>
                    <a:pt x="1" y="36"/>
                    <a:pt x="1" y="79"/>
                  </a:cubicBezTo>
                  <a:lnTo>
                    <a:pt x="1" y="774"/>
                  </a:lnTo>
                  <a:cubicBezTo>
                    <a:pt x="1" y="817"/>
                    <a:pt x="37" y="846"/>
                    <a:pt x="80" y="846"/>
                  </a:cubicBezTo>
                  <a:lnTo>
                    <a:pt x="775" y="846"/>
                  </a:lnTo>
                  <a:cubicBezTo>
                    <a:pt x="818" y="846"/>
                    <a:pt x="846" y="817"/>
                    <a:pt x="846" y="774"/>
                  </a:cubicBezTo>
                  <a:lnTo>
                    <a:pt x="846" y="79"/>
                  </a:lnTo>
                  <a:cubicBezTo>
                    <a:pt x="846" y="36"/>
                    <a:pt x="811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075;p46">
              <a:extLst>
                <a:ext uri="{FF2B5EF4-FFF2-40B4-BE49-F238E27FC236}">
                  <a16:creationId xmlns:a16="http://schemas.microsoft.com/office/drawing/2014/main" id="{456E1D4A-091C-3180-E95D-B967BA651405}"/>
                </a:ext>
              </a:extLst>
            </p:cNvPr>
            <p:cNvSpPr/>
            <p:nvPr/>
          </p:nvSpPr>
          <p:spPr>
            <a:xfrm>
              <a:off x="7808652" y="3431820"/>
              <a:ext cx="22609" cy="22582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80" y="0"/>
                  </a:moveTo>
                  <a:cubicBezTo>
                    <a:pt x="37" y="0"/>
                    <a:pt x="1" y="36"/>
                    <a:pt x="1" y="79"/>
                  </a:cubicBezTo>
                  <a:lnTo>
                    <a:pt x="1" y="767"/>
                  </a:lnTo>
                  <a:cubicBezTo>
                    <a:pt x="1" y="810"/>
                    <a:pt x="37" y="846"/>
                    <a:pt x="80" y="846"/>
                  </a:cubicBezTo>
                  <a:lnTo>
                    <a:pt x="775" y="846"/>
                  </a:lnTo>
                  <a:cubicBezTo>
                    <a:pt x="818" y="846"/>
                    <a:pt x="846" y="810"/>
                    <a:pt x="846" y="767"/>
                  </a:cubicBezTo>
                  <a:lnTo>
                    <a:pt x="846" y="79"/>
                  </a:lnTo>
                  <a:cubicBezTo>
                    <a:pt x="846" y="36"/>
                    <a:pt x="811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76;p46">
              <a:extLst>
                <a:ext uri="{FF2B5EF4-FFF2-40B4-BE49-F238E27FC236}">
                  <a16:creationId xmlns:a16="http://schemas.microsoft.com/office/drawing/2014/main" id="{5C313F01-726C-7059-876C-73AF53F1D8E9}"/>
                </a:ext>
              </a:extLst>
            </p:cNvPr>
            <p:cNvSpPr/>
            <p:nvPr/>
          </p:nvSpPr>
          <p:spPr>
            <a:xfrm>
              <a:off x="7981406" y="3476957"/>
              <a:ext cx="22582" cy="22609"/>
            </a:xfrm>
            <a:custGeom>
              <a:avLst/>
              <a:gdLst/>
              <a:ahLst/>
              <a:cxnLst/>
              <a:rect l="l" t="t" r="r" b="b"/>
              <a:pathLst>
                <a:path w="846" h="847" extrusionOk="0">
                  <a:moveTo>
                    <a:pt x="79" y="0"/>
                  </a:moveTo>
                  <a:cubicBezTo>
                    <a:pt x="36" y="0"/>
                    <a:pt x="0" y="36"/>
                    <a:pt x="0" y="79"/>
                  </a:cubicBezTo>
                  <a:lnTo>
                    <a:pt x="0" y="774"/>
                  </a:lnTo>
                  <a:cubicBezTo>
                    <a:pt x="0" y="817"/>
                    <a:pt x="36" y="846"/>
                    <a:pt x="79" y="846"/>
                  </a:cubicBezTo>
                  <a:lnTo>
                    <a:pt x="767" y="846"/>
                  </a:lnTo>
                  <a:cubicBezTo>
                    <a:pt x="810" y="846"/>
                    <a:pt x="846" y="817"/>
                    <a:pt x="846" y="774"/>
                  </a:cubicBezTo>
                  <a:lnTo>
                    <a:pt x="846" y="79"/>
                  </a:lnTo>
                  <a:cubicBezTo>
                    <a:pt x="846" y="36"/>
                    <a:pt x="810" y="0"/>
                    <a:pt x="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77;p46">
              <a:extLst>
                <a:ext uri="{FF2B5EF4-FFF2-40B4-BE49-F238E27FC236}">
                  <a16:creationId xmlns:a16="http://schemas.microsoft.com/office/drawing/2014/main" id="{53973DA5-0722-8911-3158-688C30EAA262}"/>
                </a:ext>
              </a:extLst>
            </p:cNvPr>
            <p:cNvSpPr/>
            <p:nvPr/>
          </p:nvSpPr>
          <p:spPr>
            <a:xfrm>
              <a:off x="7981406" y="3431820"/>
              <a:ext cx="22582" cy="22582"/>
            </a:xfrm>
            <a:custGeom>
              <a:avLst/>
              <a:gdLst/>
              <a:ahLst/>
              <a:cxnLst/>
              <a:rect l="l" t="t" r="r" b="b"/>
              <a:pathLst>
                <a:path w="846" h="846" extrusionOk="0">
                  <a:moveTo>
                    <a:pt x="79" y="0"/>
                  </a:moveTo>
                  <a:cubicBezTo>
                    <a:pt x="36" y="0"/>
                    <a:pt x="0" y="36"/>
                    <a:pt x="0" y="79"/>
                  </a:cubicBezTo>
                  <a:lnTo>
                    <a:pt x="0" y="767"/>
                  </a:lnTo>
                  <a:cubicBezTo>
                    <a:pt x="0" y="810"/>
                    <a:pt x="36" y="846"/>
                    <a:pt x="79" y="846"/>
                  </a:cubicBezTo>
                  <a:lnTo>
                    <a:pt x="767" y="846"/>
                  </a:lnTo>
                  <a:cubicBezTo>
                    <a:pt x="810" y="846"/>
                    <a:pt x="846" y="810"/>
                    <a:pt x="846" y="767"/>
                  </a:cubicBezTo>
                  <a:lnTo>
                    <a:pt x="846" y="79"/>
                  </a:lnTo>
                  <a:cubicBezTo>
                    <a:pt x="846" y="36"/>
                    <a:pt x="810" y="0"/>
                    <a:pt x="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78;p46">
              <a:extLst>
                <a:ext uri="{FF2B5EF4-FFF2-40B4-BE49-F238E27FC236}">
                  <a16:creationId xmlns:a16="http://schemas.microsoft.com/office/drawing/2014/main" id="{67528936-2C3D-7B6F-D0BA-1282452B49B7}"/>
                </a:ext>
              </a:extLst>
            </p:cNvPr>
            <p:cNvSpPr/>
            <p:nvPr/>
          </p:nvSpPr>
          <p:spPr>
            <a:xfrm>
              <a:off x="7778063" y="3391060"/>
              <a:ext cx="256728" cy="139095"/>
            </a:xfrm>
            <a:custGeom>
              <a:avLst/>
              <a:gdLst/>
              <a:ahLst/>
              <a:cxnLst/>
              <a:rect l="l" t="t" r="r" b="b"/>
              <a:pathLst>
                <a:path w="9618" h="5211" extrusionOk="0">
                  <a:moveTo>
                    <a:pt x="9159" y="381"/>
                  </a:moveTo>
                  <a:cubicBezTo>
                    <a:pt x="9202" y="381"/>
                    <a:pt x="9238" y="416"/>
                    <a:pt x="9238" y="459"/>
                  </a:cubicBezTo>
                  <a:lnTo>
                    <a:pt x="9238" y="4752"/>
                  </a:lnTo>
                  <a:cubicBezTo>
                    <a:pt x="9238" y="4795"/>
                    <a:pt x="9202" y="4831"/>
                    <a:pt x="9159" y="4831"/>
                  </a:cubicBezTo>
                  <a:lnTo>
                    <a:pt x="452" y="4831"/>
                  </a:lnTo>
                  <a:cubicBezTo>
                    <a:pt x="409" y="4831"/>
                    <a:pt x="380" y="4795"/>
                    <a:pt x="380" y="4752"/>
                  </a:cubicBezTo>
                  <a:lnTo>
                    <a:pt x="380" y="459"/>
                  </a:lnTo>
                  <a:cubicBezTo>
                    <a:pt x="380" y="416"/>
                    <a:pt x="409" y="381"/>
                    <a:pt x="452" y="381"/>
                  </a:cubicBezTo>
                  <a:close/>
                  <a:moveTo>
                    <a:pt x="445" y="1"/>
                  </a:moveTo>
                  <a:cubicBezTo>
                    <a:pt x="201" y="1"/>
                    <a:pt x="0" y="201"/>
                    <a:pt x="0" y="445"/>
                  </a:cubicBezTo>
                  <a:lnTo>
                    <a:pt x="0" y="5211"/>
                  </a:lnTo>
                  <a:lnTo>
                    <a:pt x="9617" y="5211"/>
                  </a:lnTo>
                  <a:lnTo>
                    <a:pt x="9617" y="445"/>
                  </a:lnTo>
                  <a:cubicBezTo>
                    <a:pt x="9617" y="201"/>
                    <a:pt x="9417" y="1"/>
                    <a:pt x="9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3C9D186-3D9E-FA98-59A8-A6E859C23EEC}"/>
              </a:ext>
            </a:extLst>
          </p:cNvPr>
          <p:cNvSpPr txBox="1"/>
          <p:nvPr/>
        </p:nvSpPr>
        <p:spPr>
          <a:xfrm>
            <a:off x="592739" y="432589"/>
            <a:ext cx="82102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 Authentication </a:t>
            </a:r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&amp;</a:t>
            </a:r>
            <a:r>
              <a:rPr lang="en-IN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Management:  </a:t>
            </a:r>
            <a:r>
              <a:rPr lang="en-IN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Facilitates secure user registration, login, and profile management,          ensuring a personalized and secure experience.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36" name="Google Shape;4337;p46">
            <a:extLst>
              <a:ext uri="{FF2B5EF4-FFF2-40B4-BE49-F238E27FC236}">
                <a16:creationId xmlns:a16="http://schemas.microsoft.com/office/drawing/2014/main" id="{7916B7E2-9525-73B6-7075-A43182107AD3}"/>
              </a:ext>
            </a:extLst>
          </p:cNvPr>
          <p:cNvGrpSpPr/>
          <p:nvPr/>
        </p:nvGrpSpPr>
        <p:grpSpPr>
          <a:xfrm>
            <a:off x="237518" y="1207201"/>
            <a:ext cx="289640" cy="345695"/>
            <a:chOff x="5540190" y="2216564"/>
            <a:chExt cx="289640" cy="345695"/>
          </a:xfrm>
        </p:grpSpPr>
        <p:sp>
          <p:nvSpPr>
            <p:cNvPr id="37" name="Google Shape;4338;p46">
              <a:extLst>
                <a:ext uri="{FF2B5EF4-FFF2-40B4-BE49-F238E27FC236}">
                  <a16:creationId xmlns:a16="http://schemas.microsoft.com/office/drawing/2014/main" id="{6A667662-28F3-1E80-B016-0EFC2A6A93EC}"/>
                </a:ext>
              </a:extLst>
            </p:cNvPr>
            <p:cNvSpPr/>
            <p:nvPr/>
          </p:nvSpPr>
          <p:spPr>
            <a:xfrm>
              <a:off x="5657451" y="2483595"/>
              <a:ext cx="55307" cy="52451"/>
            </a:xfrm>
            <a:custGeom>
              <a:avLst/>
              <a:gdLst/>
              <a:ahLst/>
              <a:cxnLst/>
              <a:rect l="l" t="t" r="r" b="b"/>
              <a:pathLst>
                <a:path w="2072" h="1965" extrusionOk="0">
                  <a:moveTo>
                    <a:pt x="0" y="1"/>
                  </a:moveTo>
                  <a:lnTo>
                    <a:pt x="0" y="1964"/>
                  </a:lnTo>
                  <a:lnTo>
                    <a:pt x="2071" y="1964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339;p46">
              <a:extLst>
                <a:ext uri="{FF2B5EF4-FFF2-40B4-BE49-F238E27FC236}">
                  <a16:creationId xmlns:a16="http://schemas.microsoft.com/office/drawing/2014/main" id="{693743AC-A635-F098-81B1-1756825F3315}"/>
                </a:ext>
              </a:extLst>
            </p:cNvPr>
            <p:cNvSpPr/>
            <p:nvPr/>
          </p:nvSpPr>
          <p:spPr>
            <a:xfrm>
              <a:off x="5540190" y="2451671"/>
              <a:ext cx="289640" cy="32725"/>
            </a:xfrm>
            <a:custGeom>
              <a:avLst/>
              <a:gdLst/>
              <a:ahLst/>
              <a:cxnLst/>
              <a:rect l="l" t="t" r="r" b="b"/>
              <a:pathLst>
                <a:path w="10851" h="1226" extrusionOk="0">
                  <a:moveTo>
                    <a:pt x="0" y="0"/>
                  </a:moveTo>
                  <a:lnTo>
                    <a:pt x="0" y="846"/>
                  </a:lnTo>
                  <a:lnTo>
                    <a:pt x="8" y="846"/>
                  </a:lnTo>
                  <a:cubicBezTo>
                    <a:pt x="8" y="1053"/>
                    <a:pt x="172" y="1225"/>
                    <a:pt x="380" y="1225"/>
                  </a:cubicBezTo>
                  <a:lnTo>
                    <a:pt x="10470" y="1225"/>
                  </a:lnTo>
                  <a:cubicBezTo>
                    <a:pt x="10685" y="1225"/>
                    <a:pt x="10850" y="1053"/>
                    <a:pt x="10850" y="846"/>
                  </a:cubicBezTo>
                  <a:lnTo>
                    <a:pt x="108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40;p46">
              <a:extLst>
                <a:ext uri="{FF2B5EF4-FFF2-40B4-BE49-F238E27FC236}">
                  <a16:creationId xmlns:a16="http://schemas.microsoft.com/office/drawing/2014/main" id="{67E4F2BD-EA11-2192-AA4A-D470C25B7A4B}"/>
                </a:ext>
              </a:extLst>
            </p:cNvPr>
            <p:cNvSpPr/>
            <p:nvPr/>
          </p:nvSpPr>
          <p:spPr>
            <a:xfrm>
              <a:off x="5540190" y="2295386"/>
              <a:ext cx="289640" cy="156311"/>
            </a:xfrm>
            <a:custGeom>
              <a:avLst/>
              <a:gdLst/>
              <a:ahLst/>
              <a:cxnLst/>
              <a:rect l="l" t="t" r="r" b="b"/>
              <a:pathLst>
                <a:path w="10851" h="5856" extrusionOk="0">
                  <a:moveTo>
                    <a:pt x="488" y="0"/>
                  </a:moveTo>
                  <a:cubicBezTo>
                    <a:pt x="223" y="0"/>
                    <a:pt x="0" y="215"/>
                    <a:pt x="0" y="480"/>
                  </a:cubicBezTo>
                  <a:lnTo>
                    <a:pt x="0" y="5855"/>
                  </a:lnTo>
                  <a:lnTo>
                    <a:pt x="10850" y="5855"/>
                  </a:lnTo>
                  <a:lnTo>
                    <a:pt x="10850" y="480"/>
                  </a:lnTo>
                  <a:cubicBezTo>
                    <a:pt x="10850" y="215"/>
                    <a:pt x="10635" y="0"/>
                    <a:pt x="10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341;p46">
              <a:extLst>
                <a:ext uri="{FF2B5EF4-FFF2-40B4-BE49-F238E27FC236}">
                  <a16:creationId xmlns:a16="http://schemas.microsoft.com/office/drawing/2014/main" id="{F1ABB03B-9B60-D471-66B2-D40D9E1BDEAC}"/>
                </a:ext>
              </a:extLst>
            </p:cNvPr>
            <p:cNvSpPr/>
            <p:nvPr/>
          </p:nvSpPr>
          <p:spPr>
            <a:xfrm>
              <a:off x="5603505" y="2535245"/>
              <a:ext cx="163198" cy="27013"/>
            </a:xfrm>
            <a:custGeom>
              <a:avLst/>
              <a:gdLst/>
              <a:ahLst/>
              <a:cxnLst/>
              <a:rect l="l" t="t" r="r" b="b"/>
              <a:pathLst>
                <a:path w="6114" h="1012" extrusionOk="0">
                  <a:moveTo>
                    <a:pt x="438" y="1"/>
                  </a:moveTo>
                  <a:cubicBezTo>
                    <a:pt x="194" y="1"/>
                    <a:pt x="0" y="194"/>
                    <a:pt x="0" y="438"/>
                  </a:cubicBezTo>
                  <a:lnTo>
                    <a:pt x="0" y="868"/>
                  </a:lnTo>
                  <a:cubicBezTo>
                    <a:pt x="0" y="947"/>
                    <a:pt x="65" y="1011"/>
                    <a:pt x="144" y="1011"/>
                  </a:cubicBezTo>
                  <a:lnTo>
                    <a:pt x="5970" y="1011"/>
                  </a:lnTo>
                  <a:cubicBezTo>
                    <a:pt x="6049" y="1011"/>
                    <a:pt x="6113" y="947"/>
                    <a:pt x="6113" y="868"/>
                  </a:cubicBezTo>
                  <a:lnTo>
                    <a:pt x="6113" y="438"/>
                  </a:lnTo>
                  <a:cubicBezTo>
                    <a:pt x="6113" y="194"/>
                    <a:pt x="5920" y="1"/>
                    <a:pt x="56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342;p46">
              <a:extLst>
                <a:ext uri="{FF2B5EF4-FFF2-40B4-BE49-F238E27FC236}">
                  <a16:creationId xmlns:a16="http://schemas.microsoft.com/office/drawing/2014/main" id="{BFEA1CDD-BA15-AD52-AFDA-7565BA376F9C}"/>
                </a:ext>
              </a:extLst>
            </p:cNvPr>
            <p:cNvSpPr/>
            <p:nvPr/>
          </p:nvSpPr>
          <p:spPr>
            <a:xfrm>
              <a:off x="5550334" y="2305503"/>
              <a:ext cx="269354" cy="136052"/>
            </a:xfrm>
            <a:custGeom>
              <a:avLst/>
              <a:gdLst/>
              <a:ahLst/>
              <a:cxnLst/>
              <a:rect l="l" t="t" r="r" b="b"/>
              <a:pathLst>
                <a:path w="10091" h="5097" extrusionOk="0">
                  <a:moveTo>
                    <a:pt x="108" y="1"/>
                  </a:moveTo>
                  <a:cubicBezTo>
                    <a:pt x="50" y="1"/>
                    <a:pt x="0" y="51"/>
                    <a:pt x="0" y="101"/>
                  </a:cubicBezTo>
                  <a:lnTo>
                    <a:pt x="0" y="739"/>
                  </a:lnTo>
                  <a:lnTo>
                    <a:pt x="29" y="768"/>
                  </a:lnTo>
                  <a:lnTo>
                    <a:pt x="4092" y="768"/>
                  </a:lnTo>
                  <a:cubicBezTo>
                    <a:pt x="4157" y="768"/>
                    <a:pt x="4207" y="818"/>
                    <a:pt x="4207" y="882"/>
                  </a:cubicBezTo>
                  <a:lnTo>
                    <a:pt x="4207" y="5068"/>
                  </a:lnTo>
                  <a:lnTo>
                    <a:pt x="4236" y="5096"/>
                  </a:lnTo>
                  <a:lnTo>
                    <a:pt x="10090" y="5096"/>
                  </a:lnTo>
                  <a:lnTo>
                    <a:pt x="10090" y="101"/>
                  </a:lnTo>
                  <a:cubicBezTo>
                    <a:pt x="10090" y="51"/>
                    <a:pt x="10047" y="1"/>
                    <a:pt x="9990" y="1"/>
                  </a:cubicBezTo>
                  <a:close/>
                </a:path>
              </a:pathLst>
            </a:custGeom>
            <a:solidFill>
              <a:srgbClr val="D8EC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343;p46">
              <a:extLst>
                <a:ext uri="{FF2B5EF4-FFF2-40B4-BE49-F238E27FC236}">
                  <a16:creationId xmlns:a16="http://schemas.microsoft.com/office/drawing/2014/main" id="{2068D748-A0B9-06CD-5941-4DE75D3C4BAA}"/>
                </a:ext>
              </a:extLst>
            </p:cNvPr>
            <p:cNvSpPr/>
            <p:nvPr/>
          </p:nvSpPr>
          <p:spPr>
            <a:xfrm>
              <a:off x="5775672" y="2259031"/>
              <a:ext cx="27760" cy="46125"/>
            </a:xfrm>
            <a:custGeom>
              <a:avLst/>
              <a:gdLst/>
              <a:ahLst/>
              <a:cxnLst/>
              <a:rect l="l" t="t" r="r" b="b"/>
              <a:pathLst>
                <a:path w="1040" h="1728" extrusionOk="0">
                  <a:moveTo>
                    <a:pt x="0" y="1"/>
                  </a:moveTo>
                  <a:lnTo>
                    <a:pt x="0" y="1728"/>
                  </a:lnTo>
                  <a:lnTo>
                    <a:pt x="1003" y="882"/>
                  </a:lnTo>
                  <a:lnTo>
                    <a:pt x="1039" y="817"/>
                  </a:lnTo>
                  <a:cubicBezTo>
                    <a:pt x="1025" y="803"/>
                    <a:pt x="1018" y="782"/>
                    <a:pt x="996" y="76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EE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44;p46">
              <a:extLst>
                <a:ext uri="{FF2B5EF4-FFF2-40B4-BE49-F238E27FC236}">
                  <a16:creationId xmlns:a16="http://schemas.microsoft.com/office/drawing/2014/main" id="{07816FA2-7ACA-6218-C3E1-9AC2BB0B450F}"/>
                </a:ext>
              </a:extLst>
            </p:cNvPr>
            <p:cNvSpPr/>
            <p:nvPr/>
          </p:nvSpPr>
          <p:spPr>
            <a:xfrm>
              <a:off x="5638125" y="2259031"/>
              <a:ext cx="27573" cy="46125"/>
            </a:xfrm>
            <a:custGeom>
              <a:avLst/>
              <a:gdLst/>
              <a:ahLst/>
              <a:cxnLst/>
              <a:rect l="l" t="t" r="r" b="b"/>
              <a:pathLst>
                <a:path w="1033" h="1728" extrusionOk="0">
                  <a:moveTo>
                    <a:pt x="1033" y="1"/>
                  </a:moveTo>
                  <a:lnTo>
                    <a:pt x="36" y="767"/>
                  </a:lnTo>
                  <a:cubicBezTo>
                    <a:pt x="22" y="782"/>
                    <a:pt x="8" y="803"/>
                    <a:pt x="1" y="817"/>
                  </a:cubicBezTo>
                  <a:lnTo>
                    <a:pt x="44" y="889"/>
                  </a:lnTo>
                  <a:lnTo>
                    <a:pt x="1033" y="1728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45;p46">
              <a:extLst>
                <a:ext uri="{FF2B5EF4-FFF2-40B4-BE49-F238E27FC236}">
                  <a16:creationId xmlns:a16="http://schemas.microsoft.com/office/drawing/2014/main" id="{844E9572-7152-711B-0401-51909A85E020}"/>
                </a:ext>
              </a:extLst>
            </p:cNvPr>
            <p:cNvSpPr/>
            <p:nvPr/>
          </p:nvSpPr>
          <p:spPr>
            <a:xfrm>
              <a:off x="5803405" y="2395991"/>
              <a:ext cx="214" cy="1361"/>
            </a:xfrm>
            <a:custGeom>
              <a:avLst/>
              <a:gdLst/>
              <a:ahLst/>
              <a:cxnLst/>
              <a:rect l="l" t="t" r="r" b="b"/>
              <a:pathLst>
                <a:path w="8" h="51" extrusionOk="0">
                  <a:moveTo>
                    <a:pt x="7" y="1"/>
                  </a:moveTo>
                  <a:cubicBezTo>
                    <a:pt x="7" y="15"/>
                    <a:pt x="7" y="36"/>
                    <a:pt x="0" y="51"/>
                  </a:cubicBezTo>
                  <a:cubicBezTo>
                    <a:pt x="7" y="36"/>
                    <a:pt x="7" y="15"/>
                    <a:pt x="7" y="1"/>
                  </a:cubicBezTo>
                  <a:close/>
                </a:path>
              </a:pathLst>
            </a:custGeom>
            <a:solidFill>
              <a:srgbClr val="FEE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346;p46">
              <a:extLst>
                <a:ext uri="{FF2B5EF4-FFF2-40B4-BE49-F238E27FC236}">
                  <a16:creationId xmlns:a16="http://schemas.microsoft.com/office/drawing/2014/main" id="{AAFF3765-CF62-366B-A642-046239C88ACE}"/>
                </a:ext>
              </a:extLst>
            </p:cNvPr>
            <p:cNvSpPr/>
            <p:nvPr/>
          </p:nvSpPr>
          <p:spPr>
            <a:xfrm>
              <a:off x="5665111" y="2216564"/>
              <a:ext cx="111148" cy="133943"/>
            </a:xfrm>
            <a:custGeom>
              <a:avLst/>
              <a:gdLst/>
              <a:ahLst/>
              <a:cxnLst/>
              <a:rect l="l" t="t" r="r" b="b"/>
              <a:pathLst>
                <a:path w="4164" h="5018" extrusionOk="0">
                  <a:moveTo>
                    <a:pt x="129" y="1"/>
                  </a:moveTo>
                  <a:cubicBezTo>
                    <a:pt x="57" y="1"/>
                    <a:pt x="0" y="58"/>
                    <a:pt x="0" y="130"/>
                  </a:cubicBezTo>
                  <a:lnTo>
                    <a:pt x="0" y="3297"/>
                  </a:lnTo>
                  <a:lnTo>
                    <a:pt x="1985" y="4981"/>
                  </a:lnTo>
                  <a:cubicBezTo>
                    <a:pt x="2007" y="5003"/>
                    <a:pt x="2050" y="5017"/>
                    <a:pt x="2085" y="5017"/>
                  </a:cubicBezTo>
                  <a:cubicBezTo>
                    <a:pt x="2121" y="5017"/>
                    <a:pt x="2157" y="5003"/>
                    <a:pt x="2186" y="4981"/>
                  </a:cubicBezTo>
                  <a:lnTo>
                    <a:pt x="4164" y="3297"/>
                  </a:lnTo>
                  <a:lnTo>
                    <a:pt x="4164" y="130"/>
                  </a:lnTo>
                  <a:cubicBezTo>
                    <a:pt x="4164" y="58"/>
                    <a:pt x="4106" y="1"/>
                    <a:pt x="40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347;p46">
              <a:extLst>
                <a:ext uri="{FF2B5EF4-FFF2-40B4-BE49-F238E27FC236}">
                  <a16:creationId xmlns:a16="http://schemas.microsoft.com/office/drawing/2014/main" id="{08536B8F-58F0-E295-11A8-123E00F43652}"/>
                </a:ext>
              </a:extLst>
            </p:cNvPr>
            <p:cNvSpPr/>
            <p:nvPr/>
          </p:nvSpPr>
          <p:spPr>
            <a:xfrm>
              <a:off x="5637751" y="2280839"/>
              <a:ext cx="165867" cy="118621"/>
            </a:xfrm>
            <a:custGeom>
              <a:avLst/>
              <a:gdLst/>
              <a:ahLst/>
              <a:cxnLst/>
              <a:rect l="l" t="t" r="r" b="b"/>
              <a:pathLst>
                <a:path w="6214" h="4444" extrusionOk="0">
                  <a:moveTo>
                    <a:pt x="15" y="0"/>
                  </a:moveTo>
                  <a:cubicBezTo>
                    <a:pt x="7" y="22"/>
                    <a:pt x="0" y="36"/>
                    <a:pt x="0" y="58"/>
                  </a:cubicBezTo>
                  <a:lnTo>
                    <a:pt x="0" y="1692"/>
                  </a:lnTo>
                  <a:lnTo>
                    <a:pt x="817" y="1692"/>
                  </a:lnTo>
                  <a:cubicBezTo>
                    <a:pt x="882" y="1692"/>
                    <a:pt x="939" y="1742"/>
                    <a:pt x="939" y="1806"/>
                  </a:cubicBezTo>
                  <a:lnTo>
                    <a:pt x="939" y="4444"/>
                  </a:lnTo>
                  <a:lnTo>
                    <a:pt x="6084" y="4444"/>
                  </a:lnTo>
                  <a:cubicBezTo>
                    <a:pt x="6156" y="4444"/>
                    <a:pt x="6213" y="4386"/>
                    <a:pt x="6213" y="4315"/>
                  </a:cubicBezTo>
                  <a:lnTo>
                    <a:pt x="6213" y="58"/>
                  </a:lnTo>
                  <a:cubicBezTo>
                    <a:pt x="6213" y="36"/>
                    <a:pt x="6206" y="22"/>
                    <a:pt x="6199" y="0"/>
                  </a:cubicBezTo>
                  <a:lnTo>
                    <a:pt x="3189" y="2552"/>
                  </a:lnTo>
                  <a:cubicBezTo>
                    <a:pt x="3168" y="2573"/>
                    <a:pt x="3139" y="2584"/>
                    <a:pt x="3110" y="2584"/>
                  </a:cubicBezTo>
                  <a:cubicBezTo>
                    <a:pt x="3080" y="2584"/>
                    <a:pt x="3050" y="2573"/>
                    <a:pt x="3024" y="2552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348;p46">
              <a:extLst>
                <a:ext uri="{FF2B5EF4-FFF2-40B4-BE49-F238E27FC236}">
                  <a16:creationId xmlns:a16="http://schemas.microsoft.com/office/drawing/2014/main" id="{4A3B283B-22E2-CD8A-4113-F2C37D4844FD}"/>
                </a:ext>
              </a:extLst>
            </p:cNvPr>
            <p:cNvSpPr/>
            <p:nvPr/>
          </p:nvSpPr>
          <p:spPr>
            <a:xfrm>
              <a:off x="5662816" y="2342819"/>
              <a:ext cx="139655" cy="56641"/>
            </a:xfrm>
            <a:custGeom>
              <a:avLst/>
              <a:gdLst/>
              <a:ahLst/>
              <a:cxnLst/>
              <a:rect l="l" t="t" r="r" b="b"/>
              <a:pathLst>
                <a:path w="5232" h="2122" extrusionOk="0">
                  <a:moveTo>
                    <a:pt x="1813" y="0"/>
                  </a:moveTo>
                  <a:lnTo>
                    <a:pt x="0" y="1398"/>
                  </a:lnTo>
                  <a:lnTo>
                    <a:pt x="0" y="2122"/>
                  </a:lnTo>
                  <a:lnTo>
                    <a:pt x="5145" y="2122"/>
                  </a:lnTo>
                  <a:cubicBezTo>
                    <a:pt x="5181" y="2122"/>
                    <a:pt x="5210" y="2107"/>
                    <a:pt x="5231" y="2086"/>
                  </a:cubicBezTo>
                  <a:lnTo>
                    <a:pt x="2530" y="0"/>
                  </a:lnTo>
                  <a:lnTo>
                    <a:pt x="2257" y="237"/>
                  </a:lnTo>
                  <a:cubicBezTo>
                    <a:pt x="2232" y="255"/>
                    <a:pt x="2202" y="264"/>
                    <a:pt x="2171" y="264"/>
                  </a:cubicBezTo>
                  <a:cubicBezTo>
                    <a:pt x="2141" y="264"/>
                    <a:pt x="2111" y="255"/>
                    <a:pt x="2085" y="237"/>
                  </a:cubicBezTo>
                  <a:lnTo>
                    <a:pt x="18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349;p46">
              <a:extLst>
                <a:ext uri="{FF2B5EF4-FFF2-40B4-BE49-F238E27FC236}">
                  <a16:creationId xmlns:a16="http://schemas.microsoft.com/office/drawing/2014/main" id="{7AD82B63-75A3-BE01-8173-1103510270FD}"/>
                </a:ext>
              </a:extLst>
            </p:cNvPr>
            <p:cNvSpPr/>
            <p:nvPr/>
          </p:nvSpPr>
          <p:spPr>
            <a:xfrm>
              <a:off x="5682702" y="2236449"/>
              <a:ext cx="76154" cy="76180"/>
            </a:xfrm>
            <a:custGeom>
              <a:avLst/>
              <a:gdLst/>
              <a:ahLst/>
              <a:cxnLst/>
              <a:rect l="l" t="t" r="r" b="b"/>
              <a:pathLst>
                <a:path w="2853" h="2854" extrusionOk="0">
                  <a:moveTo>
                    <a:pt x="1455" y="1198"/>
                  </a:moveTo>
                  <a:cubicBezTo>
                    <a:pt x="1498" y="1198"/>
                    <a:pt x="1534" y="1241"/>
                    <a:pt x="1534" y="1284"/>
                  </a:cubicBezTo>
                  <a:lnTo>
                    <a:pt x="1534" y="1592"/>
                  </a:lnTo>
                  <a:lnTo>
                    <a:pt x="1340" y="1592"/>
                  </a:lnTo>
                  <a:cubicBezTo>
                    <a:pt x="1233" y="1592"/>
                    <a:pt x="1147" y="1506"/>
                    <a:pt x="1147" y="1398"/>
                  </a:cubicBezTo>
                  <a:cubicBezTo>
                    <a:pt x="1147" y="1291"/>
                    <a:pt x="1233" y="1198"/>
                    <a:pt x="1340" y="1198"/>
                  </a:cubicBezTo>
                  <a:close/>
                  <a:moveTo>
                    <a:pt x="1426" y="1"/>
                  </a:moveTo>
                  <a:cubicBezTo>
                    <a:pt x="638" y="1"/>
                    <a:pt x="0" y="639"/>
                    <a:pt x="0" y="1427"/>
                  </a:cubicBezTo>
                  <a:cubicBezTo>
                    <a:pt x="0" y="2208"/>
                    <a:pt x="638" y="2853"/>
                    <a:pt x="1426" y="2853"/>
                  </a:cubicBezTo>
                  <a:lnTo>
                    <a:pt x="2294" y="2853"/>
                  </a:lnTo>
                  <a:cubicBezTo>
                    <a:pt x="2401" y="2853"/>
                    <a:pt x="2480" y="2767"/>
                    <a:pt x="2480" y="2660"/>
                  </a:cubicBezTo>
                  <a:cubicBezTo>
                    <a:pt x="2480" y="2552"/>
                    <a:pt x="2401" y="2473"/>
                    <a:pt x="2294" y="2473"/>
                  </a:cubicBezTo>
                  <a:lnTo>
                    <a:pt x="1426" y="2473"/>
                  </a:lnTo>
                  <a:cubicBezTo>
                    <a:pt x="846" y="2473"/>
                    <a:pt x="373" y="2000"/>
                    <a:pt x="373" y="1420"/>
                  </a:cubicBezTo>
                  <a:cubicBezTo>
                    <a:pt x="373" y="847"/>
                    <a:pt x="846" y="374"/>
                    <a:pt x="1426" y="374"/>
                  </a:cubicBezTo>
                  <a:lnTo>
                    <a:pt x="1534" y="374"/>
                  </a:lnTo>
                  <a:cubicBezTo>
                    <a:pt x="2050" y="374"/>
                    <a:pt x="2473" y="796"/>
                    <a:pt x="2473" y="1312"/>
                  </a:cubicBezTo>
                  <a:cubicBezTo>
                    <a:pt x="2473" y="1463"/>
                    <a:pt x="2344" y="1592"/>
                    <a:pt x="2193" y="1592"/>
                  </a:cubicBezTo>
                  <a:lnTo>
                    <a:pt x="2093" y="1592"/>
                  </a:lnTo>
                  <a:cubicBezTo>
                    <a:pt x="1993" y="1592"/>
                    <a:pt x="1914" y="1513"/>
                    <a:pt x="1914" y="1413"/>
                  </a:cubicBezTo>
                  <a:lnTo>
                    <a:pt x="1914" y="1011"/>
                  </a:lnTo>
                  <a:cubicBezTo>
                    <a:pt x="1914" y="904"/>
                    <a:pt x="1835" y="825"/>
                    <a:pt x="1727" y="825"/>
                  </a:cubicBezTo>
                  <a:cubicBezTo>
                    <a:pt x="1684" y="825"/>
                    <a:pt x="1649" y="832"/>
                    <a:pt x="1620" y="854"/>
                  </a:cubicBezTo>
                  <a:cubicBezTo>
                    <a:pt x="1570" y="832"/>
                    <a:pt x="1512" y="825"/>
                    <a:pt x="1455" y="825"/>
                  </a:cubicBezTo>
                  <a:lnTo>
                    <a:pt x="1340" y="825"/>
                  </a:lnTo>
                  <a:cubicBezTo>
                    <a:pt x="1025" y="825"/>
                    <a:pt x="767" y="1083"/>
                    <a:pt x="767" y="1398"/>
                  </a:cubicBezTo>
                  <a:cubicBezTo>
                    <a:pt x="767" y="1714"/>
                    <a:pt x="1025" y="1972"/>
                    <a:pt x="1340" y="1972"/>
                  </a:cubicBezTo>
                  <a:lnTo>
                    <a:pt x="1541" y="1972"/>
                  </a:lnTo>
                  <a:cubicBezTo>
                    <a:pt x="1634" y="1972"/>
                    <a:pt x="1720" y="1936"/>
                    <a:pt x="1785" y="1878"/>
                  </a:cubicBezTo>
                  <a:cubicBezTo>
                    <a:pt x="1878" y="1936"/>
                    <a:pt x="1978" y="1972"/>
                    <a:pt x="2093" y="1972"/>
                  </a:cubicBezTo>
                  <a:lnTo>
                    <a:pt x="2193" y="1972"/>
                  </a:lnTo>
                  <a:cubicBezTo>
                    <a:pt x="2552" y="1972"/>
                    <a:pt x="2853" y="1678"/>
                    <a:pt x="2853" y="1312"/>
                  </a:cubicBezTo>
                  <a:cubicBezTo>
                    <a:pt x="2853" y="589"/>
                    <a:pt x="2258" y="1"/>
                    <a:pt x="1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350;p46">
              <a:extLst>
                <a:ext uri="{FF2B5EF4-FFF2-40B4-BE49-F238E27FC236}">
                  <a16:creationId xmlns:a16="http://schemas.microsoft.com/office/drawing/2014/main" id="{783621D4-213D-2887-4896-3D8D5D71FDC8}"/>
                </a:ext>
              </a:extLst>
            </p:cNvPr>
            <p:cNvSpPr/>
            <p:nvPr/>
          </p:nvSpPr>
          <p:spPr>
            <a:xfrm>
              <a:off x="5684623" y="2417985"/>
              <a:ext cx="72310" cy="10170"/>
            </a:xfrm>
            <a:custGeom>
              <a:avLst/>
              <a:gdLst/>
              <a:ahLst/>
              <a:cxnLst/>
              <a:rect l="l" t="t" r="r" b="b"/>
              <a:pathLst>
                <a:path w="2709" h="381" extrusionOk="0">
                  <a:moveTo>
                    <a:pt x="186" y="1"/>
                  </a:moveTo>
                  <a:cubicBezTo>
                    <a:pt x="79" y="1"/>
                    <a:pt x="0" y="87"/>
                    <a:pt x="0" y="194"/>
                  </a:cubicBezTo>
                  <a:cubicBezTo>
                    <a:pt x="0" y="295"/>
                    <a:pt x="79" y="381"/>
                    <a:pt x="186" y="381"/>
                  </a:cubicBezTo>
                  <a:lnTo>
                    <a:pt x="2515" y="381"/>
                  </a:lnTo>
                  <a:cubicBezTo>
                    <a:pt x="2623" y="381"/>
                    <a:pt x="2709" y="295"/>
                    <a:pt x="2709" y="194"/>
                  </a:cubicBezTo>
                  <a:cubicBezTo>
                    <a:pt x="2709" y="87"/>
                    <a:pt x="2623" y="1"/>
                    <a:pt x="2515" y="1"/>
                  </a:cubicBezTo>
                  <a:close/>
                </a:path>
              </a:pathLst>
            </a:custGeom>
            <a:solidFill>
              <a:srgbClr val="09A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351;p46">
              <a:extLst>
                <a:ext uri="{FF2B5EF4-FFF2-40B4-BE49-F238E27FC236}">
                  <a16:creationId xmlns:a16="http://schemas.microsoft.com/office/drawing/2014/main" id="{3DB9A901-ED71-88BB-C691-1CF49E04954A}"/>
                </a:ext>
              </a:extLst>
            </p:cNvPr>
            <p:cNvSpPr/>
            <p:nvPr/>
          </p:nvSpPr>
          <p:spPr>
            <a:xfrm>
              <a:off x="5550334" y="2325229"/>
              <a:ext cx="113069" cy="116326"/>
            </a:xfrm>
            <a:custGeom>
              <a:avLst/>
              <a:gdLst/>
              <a:ahLst/>
              <a:cxnLst/>
              <a:rect l="l" t="t" r="r" b="b"/>
              <a:pathLst>
                <a:path w="4236" h="4358" extrusionOk="0">
                  <a:moveTo>
                    <a:pt x="0" y="0"/>
                  </a:moveTo>
                  <a:lnTo>
                    <a:pt x="0" y="4357"/>
                  </a:lnTo>
                  <a:lnTo>
                    <a:pt x="4236" y="4357"/>
                  </a:lnTo>
                  <a:lnTo>
                    <a:pt x="4236" y="143"/>
                  </a:lnTo>
                  <a:cubicBezTo>
                    <a:pt x="4236" y="65"/>
                    <a:pt x="4171" y="0"/>
                    <a:pt x="4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352;p46">
              <a:extLst>
                <a:ext uri="{FF2B5EF4-FFF2-40B4-BE49-F238E27FC236}">
                  <a16:creationId xmlns:a16="http://schemas.microsoft.com/office/drawing/2014/main" id="{E748175B-1DED-7A49-2B90-8715C0D68300}"/>
                </a:ext>
              </a:extLst>
            </p:cNvPr>
            <p:cNvSpPr/>
            <p:nvPr/>
          </p:nvSpPr>
          <p:spPr>
            <a:xfrm>
              <a:off x="5564481" y="2369031"/>
              <a:ext cx="79784" cy="10143"/>
            </a:xfrm>
            <a:custGeom>
              <a:avLst/>
              <a:gdLst/>
              <a:ahLst/>
              <a:cxnLst/>
              <a:rect l="l" t="t" r="r" b="b"/>
              <a:pathLst>
                <a:path w="2989" h="380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795" y="380"/>
                  </a:lnTo>
                  <a:cubicBezTo>
                    <a:pt x="2903" y="380"/>
                    <a:pt x="2989" y="294"/>
                    <a:pt x="2989" y="194"/>
                  </a:cubicBezTo>
                  <a:cubicBezTo>
                    <a:pt x="2989" y="86"/>
                    <a:pt x="2903" y="0"/>
                    <a:pt x="2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353;p46">
              <a:extLst>
                <a:ext uri="{FF2B5EF4-FFF2-40B4-BE49-F238E27FC236}">
                  <a16:creationId xmlns:a16="http://schemas.microsoft.com/office/drawing/2014/main" id="{E54F3F9D-D166-33E2-5EDB-983768636A82}"/>
                </a:ext>
              </a:extLst>
            </p:cNvPr>
            <p:cNvSpPr/>
            <p:nvPr/>
          </p:nvSpPr>
          <p:spPr>
            <a:xfrm>
              <a:off x="5564481" y="2390839"/>
              <a:ext cx="79784" cy="10143"/>
            </a:xfrm>
            <a:custGeom>
              <a:avLst/>
              <a:gdLst/>
              <a:ahLst/>
              <a:cxnLst/>
              <a:rect l="l" t="t" r="r" b="b"/>
              <a:pathLst>
                <a:path w="2989" h="380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795" y="380"/>
                  </a:lnTo>
                  <a:cubicBezTo>
                    <a:pt x="2903" y="380"/>
                    <a:pt x="2989" y="294"/>
                    <a:pt x="2989" y="194"/>
                  </a:cubicBezTo>
                  <a:cubicBezTo>
                    <a:pt x="2989" y="86"/>
                    <a:pt x="2903" y="0"/>
                    <a:pt x="2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354;p46">
              <a:extLst>
                <a:ext uri="{FF2B5EF4-FFF2-40B4-BE49-F238E27FC236}">
                  <a16:creationId xmlns:a16="http://schemas.microsoft.com/office/drawing/2014/main" id="{4A305BEC-2680-F9E9-D12D-7FC2EC0E182B}"/>
                </a:ext>
              </a:extLst>
            </p:cNvPr>
            <p:cNvSpPr/>
            <p:nvPr/>
          </p:nvSpPr>
          <p:spPr>
            <a:xfrm>
              <a:off x="5564481" y="2412647"/>
              <a:ext cx="79784" cy="10143"/>
            </a:xfrm>
            <a:custGeom>
              <a:avLst/>
              <a:gdLst/>
              <a:ahLst/>
              <a:cxnLst/>
              <a:rect l="l" t="t" r="r" b="b"/>
              <a:pathLst>
                <a:path w="2989" h="380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795" y="380"/>
                  </a:lnTo>
                  <a:cubicBezTo>
                    <a:pt x="2903" y="380"/>
                    <a:pt x="2989" y="294"/>
                    <a:pt x="2989" y="186"/>
                  </a:cubicBezTo>
                  <a:cubicBezTo>
                    <a:pt x="2989" y="86"/>
                    <a:pt x="2903" y="0"/>
                    <a:pt x="2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355;p46">
              <a:extLst>
                <a:ext uri="{FF2B5EF4-FFF2-40B4-BE49-F238E27FC236}">
                  <a16:creationId xmlns:a16="http://schemas.microsoft.com/office/drawing/2014/main" id="{45C3998C-ACE7-F2F3-E594-7AF9761508A7}"/>
                </a:ext>
              </a:extLst>
            </p:cNvPr>
            <p:cNvSpPr/>
            <p:nvPr/>
          </p:nvSpPr>
          <p:spPr>
            <a:xfrm>
              <a:off x="5581137" y="2337854"/>
              <a:ext cx="10143" cy="10143"/>
            </a:xfrm>
            <a:custGeom>
              <a:avLst/>
              <a:gdLst/>
              <a:ahLst/>
              <a:cxnLst/>
              <a:rect l="l" t="t" r="r" b="b"/>
              <a:pathLst>
                <a:path w="380" h="380" extrusionOk="0">
                  <a:moveTo>
                    <a:pt x="194" y="0"/>
                  </a:moveTo>
                  <a:cubicBezTo>
                    <a:pt x="86" y="0"/>
                    <a:pt x="0" y="86"/>
                    <a:pt x="0" y="186"/>
                  </a:cubicBezTo>
                  <a:cubicBezTo>
                    <a:pt x="0" y="294"/>
                    <a:pt x="86" y="380"/>
                    <a:pt x="194" y="380"/>
                  </a:cubicBezTo>
                  <a:cubicBezTo>
                    <a:pt x="301" y="380"/>
                    <a:pt x="380" y="294"/>
                    <a:pt x="380" y="186"/>
                  </a:cubicBezTo>
                  <a:cubicBezTo>
                    <a:pt x="380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356;p46">
              <a:extLst>
                <a:ext uri="{FF2B5EF4-FFF2-40B4-BE49-F238E27FC236}">
                  <a16:creationId xmlns:a16="http://schemas.microsoft.com/office/drawing/2014/main" id="{7B50138A-3030-0339-EC2B-06B4D1400999}"/>
                </a:ext>
              </a:extLst>
            </p:cNvPr>
            <p:cNvSpPr/>
            <p:nvPr/>
          </p:nvSpPr>
          <p:spPr>
            <a:xfrm>
              <a:off x="5634121" y="2337854"/>
              <a:ext cx="10143" cy="10143"/>
            </a:xfrm>
            <a:custGeom>
              <a:avLst/>
              <a:gdLst/>
              <a:ahLst/>
              <a:cxnLst/>
              <a:rect l="l" t="t" r="r" b="b"/>
              <a:pathLst>
                <a:path w="380" h="380" extrusionOk="0">
                  <a:moveTo>
                    <a:pt x="186" y="0"/>
                  </a:moveTo>
                  <a:cubicBezTo>
                    <a:pt x="86" y="0"/>
                    <a:pt x="0" y="86"/>
                    <a:pt x="0" y="186"/>
                  </a:cubicBezTo>
                  <a:cubicBezTo>
                    <a:pt x="0" y="294"/>
                    <a:pt x="86" y="380"/>
                    <a:pt x="186" y="380"/>
                  </a:cubicBezTo>
                  <a:cubicBezTo>
                    <a:pt x="294" y="380"/>
                    <a:pt x="380" y="294"/>
                    <a:pt x="380" y="186"/>
                  </a:cubicBez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357;p46">
              <a:extLst>
                <a:ext uri="{FF2B5EF4-FFF2-40B4-BE49-F238E27FC236}">
                  <a16:creationId xmlns:a16="http://schemas.microsoft.com/office/drawing/2014/main" id="{BFC8D03F-0910-2346-6909-9CFE60C3EABF}"/>
                </a:ext>
              </a:extLst>
            </p:cNvPr>
            <p:cNvSpPr/>
            <p:nvPr/>
          </p:nvSpPr>
          <p:spPr>
            <a:xfrm>
              <a:off x="5564481" y="2337854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94" y="380"/>
                  </a:cubicBezTo>
                  <a:cubicBezTo>
                    <a:pt x="294" y="380"/>
                    <a:pt x="380" y="294"/>
                    <a:pt x="380" y="186"/>
                  </a:cubicBez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A810618-1362-FFE1-7C6D-A1913578145F}"/>
              </a:ext>
            </a:extLst>
          </p:cNvPr>
          <p:cNvSpPr txBox="1"/>
          <p:nvPr/>
        </p:nvSpPr>
        <p:spPr>
          <a:xfrm>
            <a:off x="644419" y="1215922"/>
            <a:ext cx="7720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Listings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users to access a comprehensive list of job opportunities aggregated from various sources.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B24AE80-0AAF-672A-103D-4024E350F09D}"/>
              </a:ext>
            </a:extLst>
          </p:cNvPr>
          <p:cNvSpPr txBox="1"/>
          <p:nvPr/>
        </p:nvSpPr>
        <p:spPr>
          <a:xfrm>
            <a:off x="651746" y="1956125"/>
            <a:ext cx="8115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IN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earch for jobs by Keywords:  </a:t>
            </a:r>
            <a:r>
              <a:rPr lang="en-IN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Users can refine their job search using specific keywords, enhancing the relevancy of search results.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EFCDCE5-A773-3DF0-9D52-A262F81B934E}"/>
              </a:ext>
            </a:extLst>
          </p:cNvPr>
          <p:cNvSpPr txBox="1"/>
          <p:nvPr/>
        </p:nvSpPr>
        <p:spPr>
          <a:xfrm>
            <a:off x="678704" y="2779341"/>
            <a:ext cx="82102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Apply for jobs</a:t>
            </a:r>
            <a:r>
              <a:rPr lang="en-IN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 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Simplifies the process of applying for jobs directly through the platform.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200" name="TextBox 3199">
            <a:extLst>
              <a:ext uri="{FF2B5EF4-FFF2-40B4-BE49-F238E27FC236}">
                <a16:creationId xmlns:a16="http://schemas.microsoft.com/office/drawing/2014/main" id="{6BD5F03F-1307-C684-04B8-2D08B9C42339}"/>
              </a:ext>
            </a:extLst>
          </p:cNvPr>
          <p:cNvSpPr txBox="1"/>
          <p:nvPr/>
        </p:nvSpPr>
        <p:spPr>
          <a:xfrm>
            <a:off x="644419" y="3554350"/>
            <a:ext cx="8210256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Upload resume:  </a:t>
            </a:r>
            <a:r>
              <a:rPr lang="en-IN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Enables users to upload and manage their resumes or CVs on their profiles for easy application submissions.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06" name="Google Shape;4094;p46">
            <a:extLst>
              <a:ext uri="{FF2B5EF4-FFF2-40B4-BE49-F238E27FC236}">
                <a16:creationId xmlns:a16="http://schemas.microsoft.com/office/drawing/2014/main" id="{81214F8A-CA68-1BE7-490D-687E499767C0}"/>
              </a:ext>
            </a:extLst>
          </p:cNvPr>
          <p:cNvGrpSpPr/>
          <p:nvPr/>
        </p:nvGrpSpPr>
        <p:grpSpPr>
          <a:xfrm>
            <a:off x="207196" y="1976786"/>
            <a:ext cx="352472" cy="257125"/>
            <a:chOff x="7029365" y="2250223"/>
            <a:chExt cx="345668" cy="278349"/>
          </a:xfrm>
        </p:grpSpPr>
        <p:sp>
          <p:nvSpPr>
            <p:cNvPr id="3207" name="Google Shape;4095;p46">
              <a:extLst>
                <a:ext uri="{FF2B5EF4-FFF2-40B4-BE49-F238E27FC236}">
                  <a16:creationId xmlns:a16="http://schemas.microsoft.com/office/drawing/2014/main" id="{28198CE6-12FA-A959-02A1-FE2A8AB8005B}"/>
                </a:ext>
              </a:extLst>
            </p:cNvPr>
            <p:cNvSpPr/>
            <p:nvPr/>
          </p:nvSpPr>
          <p:spPr>
            <a:xfrm>
              <a:off x="7029365" y="2250223"/>
              <a:ext cx="277202" cy="278163"/>
            </a:xfrm>
            <a:custGeom>
              <a:avLst/>
              <a:gdLst/>
              <a:ahLst/>
              <a:cxnLst/>
              <a:rect l="l" t="t" r="r" b="b"/>
              <a:pathLst>
                <a:path w="10385" h="10421" extrusionOk="0">
                  <a:moveTo>
                    <a:pt x="1183" y="1"/>
                  </a:moveTo>
                  <a:cubicBezTo>
                    <a:pt x="1111" y="1"/>
                    <a:pt x="1047" y="65"/>
                    <a:pt x="1047" y="137"/>
                  </a:cubicBezTo>
                  <a:lnTo>
                    <a:pt x="1047" y="1176"/>
                  </a:lnTo>
                  <a:cubicBezTo>
                    <a:pt x="1047" y="1248"/>
                    <a:pt x="1111" y="1305"/>
                    <a:pt x="1183" y="1305"/>
                  </a:cubicBezTo>
                  <a:lnTo>
                    <a:pt x="1692" y="1305"/>
                  </a:lnTo>
                  <a:lnTo>
                    <a:pt x="1692" y="2609"/>
                  </a:lnTo>
                  <a:lnTo>
                    <a:pt x="136" y="2609"/>
                  </a:lnTo>
                  <a:cubicBezTo>
                    <a:pt x="65" y="2609"/>
                    <a:pt x="0" y="2667"/>
                    <a:pt x="0" y="2738"/>
                  </a:cubicBezTo>
                  <a:lnTo>
                    <a:pt x="0" y="3778"/>
                  </a:lnTo>
                  <a:cubicBezTo>
                    <a:pt x="0" y="3849"/>
                    <a:pt x="65" y="3907"/>
                    <a:pt x="136" y="3907"/>
                  </a:cubicBezTo>
                  <a:lnTo>
                    <a:pt x="645" y="3907"/>
                  </a:lnTo>
                  <a:lnTo>
                    <a:pt x="645" y="5211"/>
                  </a:lnTo>
                  <a:lnTo>
                    <a:pt x="645" y="6515"/>
                  </a:lnTo>
                  <a:lnTo>
                    <a:pt x="136" y="6515"/>
                  </a:lnTo>
                  <a:cubicBezTo>
                    <a:pt x="65" y="6515"/>
                    <a:pt x="0" y="6572"/>
                    <a:pt x="0" y="6644"/>
                  </a:cubicBezTo>
                  <a:lnTo>
                    <a:pt x="0" y="7683"/>
                  </a:lnTo>
                  <a:cubicBezTo>
                    <a:pt x="0" y="7755"/>
                    <a:pt x="65" y="7819"/>
                    <a:pt x="136" y="7819"/>
                  </a:cubicBezTo>
                  <a:lnTo>
                    <a:pt x="645" y="7819"/>
                  </a:lnTo>
                  <a:lnTo>
                    <a:pt x="645" y="9116"/>
                  </a:lnTo>
                  <a:lnTo>
                    <a:pt x="452" y="9116"/>
                  </a:lnTo>
                  <a:cubicBezTo>
                    <a:pt x="380" y="9116"/>
                    <a:pt x="323" y="9174"/>
                    <a:pt x="323" y="9245"/>
                  </a:cubicBezTo>
                  <a:lnTo>
                    <a:pt x="323" y="10292"/>
                  </a:lnTo>
                  <a:cubicBezTo>
                    <a:pt x="323" y="10363"/>
                    <a:pt x="380" y="10421"/>
                    <a:pt x="452" y="10421"/>
                  </a:cubicBezTo>
                  <a:lnTo>
                    <a:pt x="5977" y="10421"/>
                  </a:lnTo>
                  <a:lnTo>
                    <a:pt x="5977" y="1986"/>
                  </a:lnTo>
                  <a:lnTo>
                    <a:pt x="10384" y="1986"/>
                  </a:lnTo>
                  <a:lnTo>
                    <a:pt x="10384" y="1434"/>
                  </a:lnTo>
                  <a:cubicBezTo>
                    <a:pt x="10384" y="1362"/>
                    <a:pt x="10327" y="1305"/>
                    <a:pt x="10255" y="1305"/>
                  </a:cubicBezTo>
                  <a:lnTo>
                    <a:pt x="9739" y="1305"/>
                  </a:lnTo>
                  <a:lnTo>
                    <a:pt x="9739" y="137"/>
                  </a:lnTo>
                  <a:cubicBezTo>
                    <a:pt x="9739" y="65"/>
                    <a:pt x="9682" y="1"/>
                    <a:pt x="9610" y="1"/>
                  </a:cubicBezTo>
                  <a:close/>
                </a:path>
              </a:pathLst>
            </a:custGeom>
            <a:solidFill>
              <a:srgbClr val="EAF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4096;p46">
              <a:extLst>
                <a:ext uri="{FF2B5EF4-FFF2-40B4-BE49-F238E27FC236}">
                  <a16:creationId xmlns:a16="http://schemas.microsoft.com/office/drawing/2014/main" id="{BE222D4F-ACCD-FE43-E450-579D159FC240}"/>
                </a:ext>
              </a:extLst>
            </p:cNvPr>
            <p:cNvSpPr/>
            <p:nvPr/>
          </p:nvSpPr>
          <p:spPr>
            <a:xfrm>
              <a:off x="7037960" y="2493738"/>
              <a:ext cx="150199" cy="34647"/>
            </a:xfrm>
            <a:custGeom>
              <a:avLst/>
              <a:gdLst/>
              <a:ahLst/>
              <a:cxnLst/>
              <a:rect l="l" t="t" r="r" b="b"/>
              <a:pathLst>
                <a:path w="5627" h="1298" extrusionOk="0">
                  <a:moveTo>
                    <a:pt x="137" y="1"/>
                  </a:moveTo>
                  <a:cubicBezTo>
                    <a:pt x="65" y="1"/>
                    <a:pt x="1" y="58"/>
                    <a:pt x="1" y="130"/>
                  </a:cubicBezTo>
                  <a:lnTo>
                    <a:pt x="1" y="1169"/>
                  </a:lnTo>
                  <a:cubicBezTo>
                    <a:pt x="1" y="1240"/>
                    <a:pt x="65" y="1298"/>
                    <a:pt x="137" y="1298"/>
                  </a:cubicBezTo>
                  <a:lnTo>
                    <a:pt x="5626" y="1298"/>
                  </a:lnTo>
                  <a:lnTo>
                    <a:pt x="56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4097;p46">
              <a:extLst>
                <a:ext uri="{FF2B5EF4-FFF2-40B4-BE49-F238E27FC236}">
                  <a16:creationId xmlns:a16="http://schemas.microsoft.com/office/drawing/2014/main" id="{ED2F75DA-9A99-B64F-B467-687F580E9F73}"/>
                </a:ext>
              </a:extLst>
            </p:cNvPr>
            <p:cNvSpPr/>
            <p:nvPr/>
          </p:nvSpPr>
          <p:spPr>
            <a:xfrm>
              <a:off x="7037960" y="2493738"/>
              <a:ext cx="150199" cy="17430"/>
            </a:xfrm>
            <a:custGeom>
              <a:avLst/>
              <a:gdLst/>
              <a:ahLst/>
              <a:cxnLst/>
              <a:rect l="l" t="t" r="r" b="b"/>
              <a:pathLst>
                <a:path w="5627" h="653" extrusionOk="0">
                  <a:moveTo>
                    <a:pt x="130" y="1"/>
                  </a:moveTo>
                  <a:cubicBezTo>
                    <a:pt x="58" y="1"/>
                    <a:pt x="1" y="58"/>
                    <a:pt x="1" y="130"/>
                  </a:cubicBezTo>
                  <a:lnTo>
                    <a:pt x="1" y="653"/>
                  </a:lnTo>
                  <a:lnTo>
                    <a:pt x="5626" y="653"/>
                  </a:lnTo>
                  <a:lnTo>
                    <a:pt x="56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4098;p46">
              <a:extLst>
                <a:ext uri="{FF2B5EF4-FFF2-40B4-BE49-F238E27FC236}">
                  <a16:creationId xmlns:a16="http://schemas.microsoft.com/office/drawing/2014/main" id="{46BF42E9-E2DC-809A-2C99-646C950DE932}"/>
                </a:ext>
              </a:extLst>
            </p:cNvPr>
            <p:cNvSpPr/>
            <p:nvPr/>
          </p:nvSpPr>
          <p:spPr>
            <a:xfrm>
              <a:off x="7046582" y="2458931"/>
              <a:ext cx="141577" cy="34834"/>
            </a:xfrm>
            <a:custGeom>
              <a:avLst/>
              <a:gdLst/>
              <a:ahLst/>
              <a:cxnLst/>
              <a:rect l="l" t="t" r="r" b="b"/>
              <a:pathLst>
                <a:path w="5304" h="1305" extrusionOk="0">
                  <a:moveTo>
                    <a:pt x="0" y="0"/>
                  </a:moveTo>
                  <a:lnTo>
                    <a:pt x="0" y="1305"/>
                  </a:lnTo>
                  <a:lnTo>
                    <a:pt x="5303" y="1305"/>
                  </a:lnTo>
                  <a:lnTo>
                    <a:pt x="5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4099;p46">
              <a:extLst>
                <a:ext uri="{FF2B5EF4-FFF2-40B4-BE49-F238E27FC236}">
                  <a16:creationId xmlns:a16="http://schemas.microsoft.com/office/drawing/2014/main" id="{D1806D8C-3689-6D50-52E4-BEFEFDAE0D70}"/>
                </a:ext>
              </a:extLst>
            </p:cNvPr>
            <p:cNvSpPr/>
            <p:nvPr/>
          </p:nvSpPr>
          <p:spPr>
            <a:xfrm>
              <a:off x="7046582" y="2458931"/>
              <a:ext cx="141577" cy="17430"/>
            </a:xfrm>
            <a:custGeom>
              <a:avLst/>
              <a:gdLst/>
              <a:ahLst/>
              <a:cxnLst/>
              <a:rect l="l" t="t" r="r" b="b"/>
              <a:pathLst>
                <a:path w="5304" h="653" extrusionOk="0">
                  <a:moveTo>
                    <a:pt x="0" y="0"/>
                  </a:moveTo>
                  <a:lnTo>
                    <a:pt x="0" y="652"/>
                  </a:lnTo>
                  <a:lnTo>
                    <a:pt x="5303" y="652"/>
                  </a:lnTo>
                  <a:lnTo>
                    <a:pt x="5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4100;p46">
              <a:extLst>
                <a:ext uri="{FF2B5EF4-FFF2-40B4-BE49-F238E27FC236}">
                  <a16:creationId xmlns:a16="http://schemas.microsoft.com/office/drawing/2014/main" id="{34345353-C44C-5486-859A-37A93AC35939}"/>
                </a:ext>
              </a:extLst>
            </p:cNvPr>
            <p:cNvSpPr/>
            <p:nvPr/>
          </p:nvSpPr>
          <p:spPr>
            <a:xfrm>
              <a:off x="7029365" y="2424124"/>
              <a:ext cx="158794" cy="34834"/>
            </a:xfrm>
            <a:custGeom>
              <a:avLst/>
              <a:gdLst/>
              <a:ahLst/>
              <a:cxnLst/>
              <a:rect l="l" t="t" r="r" b="b"/>
              <a:pathLst>
                <a:path w="5949" h="1305" extrusionOk="0">
                  <a:moveTo>
                    <a:pt x="136" y="0"/>
                  </a:moveTo>
                  <a:cubicBezTo>
                    <a:pt x="65" y="0"/>
                    <a:pt x="0" y="57"/>
                    <a:pt x="0" y="129"/>
                  </a:cubicBezTo>
                  <a:lnTo>
                    <a:pt x="0" y="1175"/>
                  </a:lnTo>
                  <a:cubicBezTo>
                    <a:pt x="0" y="1247"/>
                    <a:pt x="65" y="1304"/>
                    <a:pt x="136" y="1304"/>
                  </a:cubicBezTo>
                  <a:lnTo>
                    <a:pt x="5948" y="1304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4101;p46">
              <a:extLst>
                <a:ext uri="{FF2B5EF4-FFF2-40B4-BE49-F238E27FC236}">
                  <a16:creationId xmlns:a16="http://schemas.microsoft.com/office/drawing/2014/main" id="{C3B3A35C-072D-0427-4DFC-46BFE691BA75}"/>
                </a:ext>
              </a:extLst>
            </p:cNvPr>
            <p:cNvSpPr/>
            <p:nvPr/>
          </p:nvSpPr>
          <p:spPr>
            <a:xfrm>
              <a:off x="7029365" y="2424124"/>
              <a:ext cx="158794" cy="17430"/>
            </a:xfrm>
            <a:custGeom>
              <a:avLst/>
              <a:gdLst/>
              <a:ahLst/>
              <a:cxnLst/>
              <a:rect l="l" t="t" r="r" b="b"/>
              <a:pathLst>
                <a:path w="5949" h="653" extrusionOk="0">
                  <a:moveTo>
                    <a:pt x="136" y="0"/>
                  </a:moveTo>
                  <a:cubicBezTo>
                    <a:pt x="65" y="0"/>
                    <a:pt x="0" y="57"/>
                    <a:pt x="0" y="129"/>
                  </a:cubicBezTo>
                  <a:lnTo>
                    <a:pt x="0" y="652"/>
                  </a:lnTo>
                  <a:lnTo>
                    <a:pt x="5948" y="652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4102;p46">
              <a:extLst>
                <a:ext uri="{FF2B5EF4-FFF2-40B4-BE49-F238E27FC236}">
                  <a16:creationId xmlns:a16="http://schemas.microsoft.com/office/drawing/2014/main" id="{E4CFE7CB-5291-3C62-5A4D-C109FC3A6414}"/>
                </a:ext>
              </a:extLst>
            </p:cNvPr>
            <p:cNvSpPr/>
            <p:nvPr/>
          </p:nvSpPr>
          <p:spPr>
            <a:xfrm>
              <a:off x="7046582" y="2389291"/>
              <a:ext cx="141577" cy="34860"/>
            </a:xfrm>
            <a:custGeom>
              <a:avLst/>
              <a:gdLst/>
              <a:ahLst/>
              <a:cxnLst/>
              <a:rect l="l" t="t" r="r" b="b"/>
              <a:pathLst>
                <a:path w="5304" h="1306" extrusionOk="0">
                  <a:moveTo>
                    <a:pt x="0" y="1"/>
                  </a:moveTo>
                  <a:lnTo>
                    <a:pt x="0" y="1305"/>
                  </a:lnTo>
                  <a:lnTo>
                    <a:pt x="5303" y="1305"/>
                  </a:lnTo>
                  <a:lnTo>
                    <a:pt x="53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4103;p46">
              <a:extLst>
                <a:ext uri="{FF2B5EF4-FFF2-40B4-BE49-F238E27FC236}">
                  <a16:creationId xmlns:a16="http://schemas.microsoft.com/office/drawing/2014/main" id="{688A0DE2-3DE4-3EF9-FD21-ED0CFF89B700}"/>
                </a:ext>
              </a:extLst>
            </p:cNvPr>
            <p:cNvSpPr/>
            <p:nvPr/>
          </p:nvSpPr>
          <p:spPr>
            <a:xfrm>
              <a:off x="7046582" y="2389291"/>
              <a:ext cx="141577" cy="17430"/>
            </a:xfrm>
            <a:custGeom>
              <a:avLst/>
              <a:gdLst/>
              <a:ahLst/>
              <a:cxnLst/>
              <a:rect l="l" t="t" r="r" b="b"/>
              <a:pathLst>
                <a:path w="5304" h="653" extrusionOk="0">
                  <a:moveTo>
                    <a:pt x="0" y="1"/>
                  </a:moveTo>
                  <a:lnTo>
                    <a:pt x="0" y="653"/>
                  </a:lnTo>
                  <a:lnTo>
                    <a:pt x="5303" y="653"/>
                  </a:lnTo>
                  <a:lnTo>
                    <a:pt x="5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4104;p46">
              <a:extLst>
                <a:ext uri="{FF2B5EF4-FFF2-40B4-BE49-F238E27FC236}">
                  <a16:creationId xmlns:a16="http://schemas.microsoft.com/office/drawing/2014/main" id="{B34CD08D-0BC3-A150-BC98-5028DE3D9BEF}"/>
                </a:ext>
              </a:extLst>
            </p:cNvPr>
            <p:cNvSpPr/>
            <p:nvPr/>
          </p:nvSpPr>
          <p:spPr>
            <a:xfrm>
              <a:off x="7046582" y="2354671"/>
              <a:ext cx="141577" cy="34647"/>
            </a:xfrm>
            <a:custGeom>
              <a:avLst/>
              <a:gdLst/>
              <a:ahLst/>
              <a:cxnLst/>
              <a:rect l="l" t="t" r="r" b="b"/>
              <a:pathLst>
                <a:path w="5304" h="1298" extrusionOk="0">
                  <a:moveTo>
                    <a:pt x="0" y="1"/>
                  </a:moveTo>
                  <a:lnTo>
                    <a:pt x="0" y="1298"/>
                  </a:lnTo>
                  <a:lnTo>
                    <a:pt x="5303" y="1298"/>
                  </a:lnTo>
                  <a:lnTo>
                    <a:pt x="53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4105;p46">
              <a:extLst>
                <a:ext uri="{FF2B5EF4-FFF2-40B4-BE49-F238E27FC236}">
                  <a16:creationId xmlns:a16="http://schemas.microsoft.com/office/drawing/2014/main" id="{7AA2170F-870F-3235-0C3D-441EF11B3997}"/>
                </a:ext>
              </a:extLst>
            </p:cNvPr>
            <p:cNvSpPr/>
            <p:nvPr/>
          </p:nvSpPr>
          <p:spPr>
            <a:xfrm>
              <a:off x="7046582" y="2354671"/>
              <a:ext cx="141577" cy="17430"/>
            </a:xfrm>
            <a:custGeom>
              <a:avLst/>
              <a:gdLst/>
              <a:ahLst/>
              <a:cxnLst/>
              <a:rect l="l" t="t" r="r" b="b"/>
              <a:pathLst>
                <a:path w="5304" h="653" extrusionOk="0">
                  <a:moveTo>
                    <a:pt x="0" y="1"/>
                  </a:moveTo>
                  <a:lnTo>
                    <a:pt x="0" y="653"/>
                  </a:lnTo>
                  <a:lnTo>
                    <a:pt x="5303" y="653"/>
                  </a:lnTo>
                  <a:lnTo>
                    <a:pt x="5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4106;p46">
              <a:extLst>
                <a:ext uri="{FF2B5EF4-FFF2-40B4-BE49-F238E27FC236}">
                  <a16:creationId xmlns:a16="http://schemas.microsoft.com/office/drawing/2014/main" id="{08A56C0C-20F3-1010-A371-2AE44FDCB951}"/>
                </a:ext>
              </a:extLst>
            </p:cNvPr>
            <p:cNvSpPr/>
            <p:nvPr/>
          </p:nvSpPr>
          <p:spPr>
            <a:xfrm>
              <a:off x="7029365" y="2319864"/>
              <a:ext cx="158794" cy="34834"/>
            </a:xfrm>
            <a:custGeom>
              <a:avLst/>
              <a:gdLst/>
              <a:ahLst/>
              <a:cxnLst/>
              <a:rect l="l" t="t" r="r" b="b"/>
              <a:pathLst>
                <a:path w="5949" h="1305" extrusionOk="0">
                  <a:moveTo>
                    <a:pt x="136" y="0"/>
                  </a:moveTo>
                  <a:cubicBezTo>
                    <a:pt x="65" y="0"/>
                    <a:pt x="0" y="58"/>
                    <a:pt x="0" y="129"/>
                  </a:cubicBezTo>
                  <a:lnTo>
                    <a:pt x="0" y="1169"/>
                  </a:lnTo>
                  <a:cubicBezTo>
                    <a:pt x="0" y="1240"/>
                    <a:pt x="65" y="1305"/>
                    <a:pt x="136" y="1305"/>
                  </a:cubicBezTo>
                  <a:lnTo>
                    <a:pt x="5948" y="1305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rgbClr val="D8EC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4107;p46">
              <a:extLst>
                <a:ext uri="{FF2B5EF4-FFF2-40B4-BE49-F238E27FC236}">
                  <a16:creationId xmlns:a16="http://schemas.microsoft.com/office/drawing/2014/main" id="{63BDF46F-2932-7A72-C880-D5502A478B8F}"/>
                </a:ext>
              </a:extLst>
            </p:cNvPr>
            <p:cNvSpPr/>
            <p:nvPr/>
          </p:nvSpPr>
          <p:spPr>
            <a:xfrm>
              <a:off x="7029365" y="2319864"/>
              <a:ext cx="158794" cy="17430"/>
            </a:xfrm>
            <a:custGeom>
              <a:avLst/>
              <a:gdLst/>
              <a:ahLst/>
              <a:cxnLst/>
              <a:rect l="l" t="t" r="r" b="b"/>
              <a:pathLst>
                <a:path w="5949" h="653" extrusionOk="0">
                  <a:moveTo>
                    <a:pt x="136" y="0"/>
                  </a:moveTo>
                  <a:cubicBezTo>
                    <a:pt x="65" y="0"/>
                    <a:pt x="0" y="58"/>
                    <a:pt x="0" y="129"/>
                  </a:cubicBezTo>
                  <a:lnTo>
                    <a:pt x="0" y="653"/>
                  </a:lnTo>
                  <a:lnTo>
                    <a:pt x="5948" y="653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4108;p46">
              <a:extLst>
                <a:ext uri="{FF2B5EF4-FFF2-40B4-BE49-F238E27FC236}">
                  <a16:creationId xmlns:a16="http://schemas.microsoft.com/office/drawing/2014/main" id="{F266FB82-D492-4273-DD3C-36E871F9D404}"/>
                </a:ext>
              </a:extLst>
            </p:cNvPr>
            <p:cNvSpPr/>
            <p:nvPr/>
          </p:nvSpPr>
          <p:spPr>
            <a:xfrm>
              <a:off x="7074502" y="2285056"/>
              <a:ext cx="232065" cy="34834"/>
            </a:xfrm>
            <a:custGeom>
              <a:avLst/>
              <a:gdLst/>
              <a:ahLst/>
              <a:cxnLst/>
              <a:rect l="l" t="t" r="r" b="b"/>
              <a:pathLst>
                <a:path w="8694" h="1305" extrusionOk="0">
                  <a:moveTo>
                    <a:pt x="1" y="0"/>
                  </a:moveTo>
                  <a:lnTo>
                    <a:pt x="1" y="1304"/>
                  </a:lnTo>
                  <a:lnTo>
                    <a:pt x="4257" y="1304"/>
                  </a:lnTo>
                  <a:lnTo>
                    <a:pt x="4257" y="652"/>
                  </a:lnTo>
                  <a:lnTo>
                    <a:pt x="8693" y="652"/>
                  </a:lnTo>
                  <a:lnTo>
                    <a:pt x="8693" y="129"/>
                  </a:lnTo>
                  <a:cubicBezTo>
                    <a:pt x="8693" y="57"/>
                    <a:pt x="8636" y="0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4109;p46">
              <a:extLst>
                <a:ext uri="{FF2B5EF4-FFF2-40B4-BE49-F238E27FC236}">
                  <a16:creationId xmlns:a16="http://schemas.microsoft.com/office/drawing/2014/main" id="{9EB29BA0-F30E-EF64-855C-9163E7032B37}"/>
                </a:ext>
              </a:extLst>
            </p:cNvPr>
            <p:cNvSpPr/>
            <p:nvPr/>
          </p:nvSpPr>
          <p:spPr>
            <a:xfrm>
              <a:off x="7074502" y="2285056"/>
              <a:ext cx="232065" cy="17430"/>
            </a:xfrm>
            <a:custGeom>
              <a:avLst/>
              <a:gdLst/>
              <a:ahLst/>
              <a:cxnLst/>
              <a:rect l="l" t="t" r="r" b="b"/>
              <a:pathLst>
                <a:path w="8694" h="653" extrusionOk="0">
                  <a:moveTo>
                    <a:pt x="1" y="0"/>
                  </a:moveTo>
                  <a:lnTo>
                    <a:pt x="1" y="652"/>
                  </a:lnTo>
                  <a:lnTo>
                    <a:pt x="8693" y="652"/>
                  </a:lnTo>
                  <a:lnTo>
                    <a:pt x="8693" y="129"/>
                  </a:lnTo>
                  <a:cubicBezTo>
                    <a:pt x="8693" y="57"/>
                    <a:pt x="8636" y="0"/>
                    <a:pt x="8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2" name="Google Shape;4110;p46">
              <a:extLst>
                <a:ext uri="{FF2B5EF4-FFF2-40B4-BE49-F238E27FC236}">
                  <a16:creationId xmlns:a16="http://schemas.microsoft.com/office/drawing/2014/main" id="{D9AEB154-C597-31F5-0B4C-2EEFFF6CB8D0}"/>
                </a:ext>
              </a:extLst>
            </p:cNvPr>
            <p:cNvSpPr/>
            <p:nvPr/>
          </p:nvSpPr>
          <p:spPr>
            <a:xfrm>
              <a:off x="7057285" y="2250223"/>
              <a:ext cx="232065" cy="34860"/>
            </a:xfrm>
            <a:custGeom>
              <a:avLst/>
              <a:gdLst/>
              <a:ahLst/>
              <a:cxnLst/>
              <a:rect l="l" t="t" r="r" b="b"/>
              <a:pathLst>
                <a:path w="8694" h="1306" extrusionOk="0">
                  <a:moveTo>
                    <a:pt x="137" y="1"/>
                  </a:moveTo>
                  <a:cubicBezTo>
                    <a:pt x="65" y="1"/>
                    <a:pt x="1" y="65"/>
                    <a:pt x="1" y="137"/>
                  </a:cubicBezTo>
                  <a:lnTo>
                    <a:pt x="1" y="1176"/>
                  </a:lnTo>
                  <a:cubicBezTo>
                    <a:pt x="1" y="1248"/>
                    <a:pt x="65" y="1305"/>
                    <a:pt x="137" y="1305"/>
                  </a:cubicBezTo>
                  <a:lnTo>
                    <a:pt x="8693" y="1305"/>
                  </a:lnTo>
                  <a:lnTo>
                    <a:pt x="8693" y="137"/>
                  </a:lnTo>
                  <a:cubicBezTo>
                    <a:pt x="8693" y="65"/>
                    <a:pt x="8636" y="1"/>
                    <a:pt x="85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4111;p46">
              <a:extLst>
                <a:ext uri="{FF2B5EF4-FFF2-40B4-BE49-F238E27FC236}">
                  <a16:creationId xmlns:a16="http://schemas.microsoft.com/office/drawing/2014/main" id="{6CEC7630-5F3F-F23B-300C-AF501FB32F72}"/>
                </a:ext>
              </a:extLst>
            </p:cNvPr>
            <p:cNvSpPr/>
            <p:nvPr/>
          </p:nvSpPr>
          <p:spPr>
            <a:xfrm>
              <a:off x="7057285" y="2250223"/>
              <a:ext cx="232065" cy="17457"/>
            </a:xfrm>
            <a:custGeom>
              <a:avLst/>
              <a:gdLst/>
              <a:ahLst/>
              <a:cxnLst/>
              <a:rect l="l" t="t" r="r" b="b"/>
              <a:pathLst>
                <a:path w="8694" h="654" extrusionOk="0">
                  <a:moveTo>
                    <a:pt x="130" y="1"/>
                  </a:moveTo>
                  <a:cubicBezTo>
                    <a:pt x="58" y="1"/>
                    <a:pt x="1" y="65"/>
                    <a:pt x="1" y="137"/>
                  </a:cubicBezTo>
                  <a:lnTo>
                    <a:pt x="1" y="653"/>
                  </a:lnTo>
                  <a:lnTo>
                    <a:pt x="8693" y="653"/>
                  </a:lnTo>
                  <a:lnTo>
                    <a:pt x="8693" y="137"/>
                  </a:lnTo>
                  <a:cubicBezTo>
                    <a:pt x="8693" y="65"/>
                    <a:pt x="8636" y="1"/>
                    <a:pt x="8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4112;p46">
              <a:extLst>
                <a:ext uri="{FF2B5EF4-FFF2-40B4-BE49-F238E27FC236}">
                  <a16:creationId xmlns:a16="http://schemas.microsoft.com/office/drawing/2014/main" id="{0D861E60-8A7D-2F30-FAC0-3B6267DE6435}"/>
                </a:ext>
              </a:extLst>
            </p:cNvPr>
            <p:cNvSpPr/>
            <p:nvPr/>
          </p:nvSpPr>
          <p:spPr>
            <a:xfrm>
              <a:off x="7188132" y="2302460"/>
              <a:ext cx="186901" cy="226112"/>
            </a:xfrm>
            <a:custGeom>
              <a:avLst/>
              <a:gdLst/>
              <a:ahLst/>
              <a:cxnLst/>
              <a:rect l="l" t="t" r="r" b="b"/>
              <a:pathLst>
                <a:path w="7002" h="8471" extrusionOk="0">
                  <a:moveTo>
                    <a:pt x="0" y="0"/>
                  </a:moveTo>
                  <a:lnTo>
                    <a:pt x="0" y="8471"/>
                  </a:lnTo>
                  <a:lnTo>
                    <a:pt x="6873" y="8471"/>
                  </a:lnTo>
                  <a:cubicBezTo>
                    <a:pt x="6944" y="8471"/>
                    <a:pt x="7002" y="8406"/>
                    <a:pt x="7002" y="8335"/>
                  </a:cubicBezTo>
                  <a:lnTo>
                    <a:pt x="7002" y="129"/>
                  </a:lnTo>
                  <a:cubicBezTo>
                    <a:pt x="7002" y="58"/>
                    <a:pt x="6944" y="0"/>
                    <a:pt x="6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4113;p46">
              <a:extLst>
                <a:ext uri="{FF2B5EF4-FFF2-40B4-BE49-F238E27FC236}">
                  <a16:creationId xmlns:a16="http://schemas.microsoft.com/office/drawing/2014/main" id="{23B25943-0193-8761-E168-715EA0A5987C}"/>
                </a:ext>
              </a:extLst>
            </p:cNvPr>
            <p:cNvSpPr/>
            <p:nvPr/>
          </p:nvSpPr>
          <p:spPr>
            <a:xfrm>
              <a:off x="7287028" y="2323867"/>
              <a:ext cx="66384" cy="10170"/>
            </a:xfrm>
            <a:custGeom>
              <a:avLst/>
              <a:gdLst/>
              <a:ahLst/>
              <a:cxnLst/>
              <a:rect l="l" t="t" r="r" b="b"/>
              <a:pathLst>
                <a:path w="2487" h="381" extrusionOk="0">
                  <a:moveTo>
                    <a:pt x="187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87" y="381"/>
                  </a:cubicBezTo>
                  <a:lnTo>
                    <a:pt x="2301" y="381"/>
                  </a:lnTo>
                  <a:cubicBezTo>
                    <a:pt x="2401" y="381"/>
                    <a:pt x="2487" y="295"/>
                    <a:pt x="2487" y="187"/>
                  </a:cubicBezTo>
                  <a:cubicBezTo>
                    <a:pt x="2487" y="87"/>
                    <a:pt x="2401" y="1"/>
                    <a:pt x="2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4114;p46">
              <a:extLst>
                <a:ext uri="{FF2B5EF4-FFF2-40B4-BE49-F238E27FC236}">
                  <a16:creationId xmlns:a16="http://schemas.microsoft.com/office/drawing/2014/main" id="{B65E0B4B-69D9-AAC9-BA2E-FAFB30C12B07}"/>
                </a:ext>
              </a:extLst>
            </p:cNvPr>
            <p:cNvSpPr/>
            <p:nvPr/>
          </p:nvSpPr>
          <p:spPr>
            <a:xfrm>
              <a:off x="7287028" y="2343780"/>
              <a:ext cx="66384" cy="10170"/>
            </a:xfrm>
            <a:custGeom>
              <a:avLst/>
              <a:gdLst/>
              <a:ahLst/>
              <a:cxnLst/>
              <a:rect l="l" t="t" r="r" b="b"/>
              <a:pathLst>
                <a:path w="2487" h="381" extrusionOk="0">
                  <a:moveTo>
                    <a:pt x="187" y="0"/>
                  </a:moveTo>
                  <a:cubicBezTo>
                    <a:pt x="86" y="0"/>
                    <a:pt x="0" y="86"/>
                    <a:pt x="0" y="187"/>
                  </a:cubicBezTo>
                  <a:cubicBezTo>
                    <a:pt x="0" y="294"/>
                    <a:pt x="86" y="380"/>
                    <a:pt x="187" y="380"/>
                  </a:cubicBezTo>
                  <a:lnTo>
                    <a:pt x="2301" y="380"/>
                  </a:lnTo>
                  <a:cubicBezTo>
                    <a:pt x="2401" y="380"/>
                    <a:pt x="2487" y="294"/>
                    <a:pt x="2487" y="187"/>
                  </a:cubicBezTo>
                  <a:cubicBezTo>
                    <a:pt x="2487" y="86"/>
                    <a:pt x="2401" y="0"/>
                    <a:pt x="2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4115;p46">
              <a:extLst>
                <a:ext uri="{FF2B5EF4-FFF2-40B4-BE49-F238E27FC236}">
                  <a16:creationId xmlns:a16="http://schemas.microsoft.com/office/drawing/2014/main" id="{DDA18ED0-41D9-1A8B-E052-484C1B869BEC}"/>
                </a:ext>
              </a:extLst>
            </p:cNvPr>
            <p:cNvSpPr/>
            <p:nvPr/>
          </p:nvSpPr>
          <p:spPr>
            <a:xfrm>
              <a:off x="7287028" y="2363666"/>
              <a:ext cx="66384" cy="10170"/>
            </a:xfrm>
            <a:custGeom>
              <a:avLst/>
              <a:gdLst/>
              <a:ahLst/>
              <a:cxnLst/>
              <a:rect l="l" t="t" r="r" b="b"/>
              <a:pathLst>
                <a:path w="2487" h="381" extrusionOk="0">
                  <a:moveTo>
                    <a:pt x="187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294"/>
                    <a:pt x="86" y="380"/>
                    <a:pt x="187" y="380"/>
                  </a:cubicBezTo>
                  <a:lnTo>
                    <a:pt x="2301" y="380"/>
                  </a:lnTo>
                  <a:cubicBezTo>
                    <a:pt x="2401" y="380"/>
                    <a:pt x="2487" y="294"/>
                    <a:pt x="2487" y="194"/>
                  </a:cubicBezTo>
                  <a:cubicBezTo>
                    <a:pt x="2487" y="87"/>
                    <a:pt x="2401" y="1"/>
                    <a:pt x="2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8" name="Google Shape;4116;p46">
              <a:extLst>
                <a:ext uri="{FF2B5EF4-FFF2-40B4-BE49-F238E27FC236}">
                  <a16:creationId xmlns:a16="http://schemas.microsoft.com/office/drawing/2014/main" id="{CCF5480D-70DA-8507-6B9E-F081682AA026}"/>
                </a:ext>
              </a:extLst>
            </p:cNvPr>
            <p:cNvSpPr/>
            <p:nvPr/>
          </p:nvSpPr>
          <p:spPr>
            <a:xfrm>
              <a:off x="7287028" y="2383552"/>
              <a:ext cx="66384" cy="10170"/>
            </a:xfrm>
            <a:custGeom>
              <a:avLst/>
              <a:gdLst/>
              <a:ahLst/>
              <a:cxnLst/>
              <a:rect l="l" t="t" r="r" b="b"/>
              <a:pathLst>
                <a:path w="2487" h="381" extrusionOk="0">
                  <a:moveTo>
                    <a:pt x="187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295"/>
                    <a:pt x="86" y="381"/>
                    <a:pt x="187" y="381"/>
                  </a:cubicBezTo>
                  <a:lnTo>
                    <a:pt x="2301" y="381"/>
                  </a:lnTo>
                  <a:cubicBezTo>
                    <a:pt x="2401" y="381"/>
                    <a:pt x="2487" y="295"/>
                    <a:pt x="2487" y="194"/>
                  </a:cubicBezTo>
                  <a:cubicBezTo>
                    <a:pt x="2487" y="87"/>
                    <a:pt x="2401" y="1"/>
                    <a:pt x="2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4117;p46">
              <a:extLst>
                <a:ext uri="{FF2B5EF4-FFF2-40B4-BE49-F238E27FC236}">
                  <a16:creationId xmlns:a16="http://schemas.microsoft.com/office/drawing/2014/main" id="{61F8A042-734C-3B40-CD4E-C756FC3B8656}"/>
                </a:ext>
              </a:extLst>
            </p:cNvPr>
            <p:cNvSpPr/>
            <p:nvPr/>
          </p:nvSpPr>
          <p:spPr>
            <a:xfrm>
              <a:off x="7209753" y="2403651"/>
              <a:ext cx="143659" cy="10170"/>
            </a:xfrm>
            <a:custGeom>
              <a:avLst/>
              <a:gdLst/>
              <a:ahLst/>
              <a:cxnLst/>
              <a:rect l="l" t="t" r="r" b="b"/>
              <a:pathLst>
                <a:path w="5382" h="381" extrusionOk="0">
                  <a:moveTo>
                    <a:pt x="194" y="0"/>
                  </a:moveTo>
                  <a:cubicBezTo>
                    <a:pt x="86" y="0"/>
                    <a:pt x="0" y="79"/>
                    <a:pt x="0" y="187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5196" y="380"/>
                  </a:lnTo>
                  <a:cubicBezTo>
                    <a:pt x="5296" y="380"/>
                    <a:pt x="5382" y="294"/>
                    <a:pt x="5382" y="187"/>
                  </a:cubicBezTo>
                  <a:cubicBezTo>
                    <a:pt x="5382" y="79"/>
                    <a:pt x="5296" y="0"/>
                    <a:pt x="5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4118;p46">
              <a:extLst>
                <a:ext uri="{FF2B5EF4-FFF2-40B4-BE49-F238E27FC236}">
                  <a16:creationId xmlns:a16="http://schemas.microsoft.com/office/drawing/2014/main" id="{60750FEA-4356-891A-CDCF-5F27B841D8C8}"/>
                </a:ext>
              </a:extLst>
            </p:cNvPr>
            <p:cNvSpPr/>
            <p:nvPr/>
          </p:nvSpPr>
          <p:spPr>
            <a:xfrm>
              <a:off x="7209753" y="2423537"/>
              <a:ext cx="143659" cy="10170"/>
            </a:xfrm>
            <a:custGeom>
              <a:avLst/>
              <a:gdLst/>
              <a:ahLst/>
              <a:cxnLst/>
              <a:rect l="l" t="t" r="r" b="b"/>
              <a:pathLst>
                <a:path w="5382" h="381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5196" y="380"/>
                  </a:lnTo>
                  <a:cubicBezTo>
                    <a:pt x="5296" y="380"/>
                    <a:pt x="5382" y="294"/>
                    <a:pt x="5382" y="187"/>
                  </a:cubicBezTo>
                  <a:cubicBezTo>
                    <a:pt x="5382" y="87"/>
                    <a:pt x="5296" y="1"/>
                    <a:pt x="51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4119;p46">
              <a:extLst>
                <a:ext uri="{FF2B5EF4-FFF2-40B4-BE49-F238E27FC236}">
                  <a16:creationId xmlns:a16="http://schemas.microsoft.com/office/drawing/2014/main" id="{25968FDB-00C2-4139-7038-DAEAFFCA53DE}"/>
                </a:ext>
              </a:extLst>
            </p:cNvPr>
            <p:cNvSpPr/>
            <p:nvPr/>
          </p:nvSpPr>
          <p:spPr>
            <a:xfrm>
              <a:off x="7209753" y="2446493"/>
              <a:ext cx="143659" cy="57602"/>
            </a:xfrm>
            <a:custGeom>
              <a:avLst/>
              <a:gdLst/>
              <a:ahLst/>
              <a:cxnLst/>
              <a:rect l="l" t="t" r="r" b="b"/>
              <a:pathLst>
                <a:path w="5382" h="2158" extrusionOk="0">
                  <a:moveTo>
                    <a:pt x="143" y="1"/>
                  </a:moveTo>
                  <a:cubicBezTo>
                    <a:pt x="65" y="1"/>
                    <a:pt x="0" y="65"/>
                    <a:pt x="0" y="144"/>
                  </a:cubicBezTo>
                  <a:lnTo>
                    <a:pt x="0" y="2021"/>
                  </a:lnTo>
                  <a:cubicBezTo>
                    <a:pt x="0" y="2093"/>
                    <a:pt x="65" y="2158"/>
                    <a:pt x="143" y="2158"/>
                  </a:cubicBezTo>
                  <a:lnTo>
                    <a:pt x="5246" y="2158"/>
                  </a:lnTo>
                  <a:cubicBezTo>
                    <a:pt x="5318" y="2158"/>
                    <a:pt x="5382" y="2093"/>
                    <a:pt x="5382" y="2021"/>
                  </a:cubicBezTo>
                  <a:lnTo>
                    <a:pt x="5382" y="144"/>
                  </a:lnTo>
                  <a:cubicBezTo>
                    <a:pt x="5382" y="65"/>
                    <a:pt x="5318" y="1"/>
                    <a:pt x="5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4120;p46">
              <a:extLst>
                <a:ext uri="{FF2B5EF4-FFF2-40B4-BE49-F238E27FC236}">
                  <a16:creationId xmlns:a16="http://schemas.microsoft.com/office/drawing/2014/main" id="{D57E7D89-06D5-3A54-577E-89005A0F66E7}"/>
                </a:ext>
              </a:extLst>
            </p:cNvPr>
            <p:cNvSpPr/>
            <p:nvPr/>
          </p:nvSpPr>
          <p:spPr>
            <a:xfrm>
              <a:off x="7261189" y="2479591"/>
              <a:ext cx="74819" cy="10170"/>
            </a:xfrm>
            <a:custGeom>
              <a:avLst/>
              <a:gdLst/>
              <a:ahLst/>
              <a:cxnLst/>
              <a:rect l="l" t="t" r="r" b="b"/>
              <a:pathLst>
                <a:path w="2803" h="381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617" y="380"/>
                  </a:lnTo>
                  <a:cubicBezTo>
                    <a:pt x="2717" y="380"/>
                    <a:pt x="2803" y="294"/>
                    <a:pt x="2803" y="194"/>
                  </a:cubicBezTo>
                  <a:cubicBezTo>
                    <a:pt x="2803" y="86"/>
                    <a:pt x="2717" y="0"/>
                    <a:pt x="2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4121;p46">
              <a:extLst>
                <a:ext uri="{FF2B5EF4-FFF2-40B4-BE49-F238E27FC236}">
                  <a16:creationId xmlns:a16="http://schemas.microsoft.com/office/drawing/2014/main" id="{69FC668C-AD89-B934-27F2-86B18B51D0A4}"/>
                </a:ext>
              </a:extLst>
            </p:cNvPr>
            <p:cNvSpPr/>
            <p:nvPr/>
          </p:nvSpPr>
          <p:spPr>
            <a:xfrm>
              <a:off x="7261189" y="2460827"/>
              <a:ext cx="74819" cy="10170"/>
            </a:xfrm>
            <a:custGeom>
              <a:avLst/>
              <a:gdLst/>
              <a:ahLst/>
              <a:cxnLst/>
              <a:rect l="l" t="t" r="r" b="b"/>
              <a:pathLst>
                <a:path w="2803" h="381" extrusionOk="0">
                  <a:moveTo>
                    <a:pt x="194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5"/>
                    <a:pt x="87" y="381"/>
                    <a:pt x="194" y="381"/>
                  </a:cubicBezTo>
                  <a:lnTo>
                    <a:pt x="2617" y="381"/>
                  </a:lnTo>
                  <a:cubicBezTo>
                    <a:pt x="2717" y="381"/>
                    <a:pt x="2803" y="295"/>
                    <a:pt x="2803" y="187"/>
                  </a:cubicBezTo>
                  <a:cubicBezTo>
                    <a:pt x="2803" y="87"/>
                    <a:pt x="2717" y="1"/>
                    <a:pt x="2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4122;p46">
              <a:extLst>
                <a:ext uri="{FF2B5EF4-FFF2-40B4-BE49-F238E27FC236}">
                  <a16:creationId xmlns:a16="http://schemas.microsoft.com/office/drawing/2014/main" id="{BA74DD96-B65E-1135-8EA9-30E126042AF0}"/>
                </a:ext>
              </a:extLst>
            </p:cNvPr>
            <p:cNvSpPr/>
            <p:nvPr/>
          </p:nvSpPr>
          <p:spPr>
            <a:xfrm>
              <a:off x="7209753" y="2446493"/>
              <a:ext cx="36756" cy="57602"/>
            </a:xfrm>
            <a:custGeom>
              <a:avLst/>
              <a:gdLst/>
              <a:ahLst/>
              <a:cxnLst/>
              <a:rect l="l" t="t" r="r" b="b"/>
              <a:pathLst>
                <a:path w="1377" h="2158" extrusionOk="0">
                  <a:moveTo>
                    <a:pt x="143" y="1"/>
                  </a:moveTo>
                  <a:cubicBezTo>
                    <a:pt x="65" y="1"/>
                    <a:pt x="0" y="65"/>
                    <a:pt x="0" y="144"/>
                  </a:cubicBezTo>
                  <a:lnTo>
                    <a:pt x="0" y="2021"/>
                  </a:lnTo>
                  <a:cubicBezTo>
                    <a:pt x="0" y="2093"/>
                    <a:pt x="65" y="2158"/>
                    <a:pt x="143" y="2158"/>
                  </a:cubicBezTo>
                  <a:lnTo>
                    <a:pt x="1376" y="2158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4123;p46">
              <a:extLst>
                <a:ext uri="{FF2B5EF4-FFF2-40B4-BE49-F238E27FC236}">
                  <a16:creationId xmlns:a16="http://schemas.microsoft.com/office/drawing/2014/main" id="{78EC0BC4-8CBB-10B2-5DDD-9F2EF6611F4F}"/>
                </a:ext>
              </a:extLst>
            </p:cNvPr>
            <p:cNvSpPr/>
            <p:nvPr/>
          </p:nvSpPr>
          <p:spPr>
            <a:xfrm>
              <a:off x="7209753" y="2323867"/>
              <a:ext cx="70014" cy="69854"/>
            </a:xfrm>
            <a:custGeom>
              <a:avLst/>
              <a:gdLst/>
              <a:ahLst/>
              <a:cxnLst/>
              <a:rect l="l" t="t" r="r" b="b"/>
              <a:pathLst>
                <a:path w="2623" h="2617" extrusionOk="0">
                  <a:moveTo>
                    <a:pt x="1312" y="1"/>
                  </a:moveTo>
                  <a:cubicBezTo>
                    <a:pt x="588" y="1"/>
                    <a:pt x="0" y="589"/>
                    <a:pt x="0" y="1305"/>
                  </a:cubicBezTo>
                  <a:cubicBezTo>
                    <a:pt x="0" y="2029"/>
                    <a:pt x="588" y="2617"/>
                    <a:pt x="1312" y="2617"/>
                  </a:cubicBezTo>
                  <a:cubicBezTo>
                    <a:pt x="2035" y="2617"/>
                    <a:pt x="2623" y="2029"/>
                    <a:pt x="2623" y="1305"/>
                  </a:cubicBezTo>
                  <a:cubicBezTo>
                    <a:pt x="2623" y="589"/>
                    <a:pt x="2035" y="1"/>
                    <a:pt x="13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6" name="Google Shape;4392;p46">
            <a:extLst>
              <a:ext uri="{FF2B5EF4-FFF2-40B4-BE49-F238E27FC236}">
                <a16:creationId xmlns:a16="http://schemas.microsoft.com/office/drawing/2014/main" id="{33CFFB39-0E1E-8FA3-141C-EA04852AD057}"/>
              </a:ext>
            </a:extLst>
          </p:cNvPr>
          <p:cNvGrpSpPr/>
          <p:nvPr/>
        </p:nvGrpSpPr>
        <p:grpSpPr>
          <a:xfrm>
            <a:off x="229976" y="2724911"/>
            <a:ext cx="346442" cy="294045"/>
            <a:chOff x="4775237" y="2788504"/>
            <a:chExt cx="346442" cy="294045"/>
          </a:xfrm>
        </p:grpSpPr>
        <p:sp>
          <p:nvSpPr>
            <p:cNvPr id="3237" name="Google Shape;4393;p46">
              <a:extLst>
                <a:ext uri="{FF2B5EF4-FFF2-40B4-BE49-F238E27FC236}">
                  <a16:creationId xmlns:a16="http://schemas.microsoft.com/office/drawing/2014/main" id="{67ECD943-6449-A07D-DE65-2D7F9F0B9057}"/>
                </a:ext>
              </a:extLst>
            </p:cNvPr>
            <p:cNvSpPr/>
            <p:nvPr/>
          </p:nvSpPr>
          <p:spPr>
            <a:xfrm>
              <a:off x="4775237" y="2823711"/>
              <a:ext cx="178866" cy="240473"/>
            </a:xfrm>
            <a:custGeom>
              <a:avLst/>
              <a:gdLst/>
              <a:ahLst/>
              <a:cxnLst/>
              <a:rect l="l" t="t" r="r" b="b"/>
              <a:pathLst>
                <a:path w="6701" h="9009" extrusionOk="0">
                  <a:moveTo>
                    <a:pt x="108" y="1"/>
                  </a:moveTo>
                  <a:lnTo>
                    <a:pt x="0" y="22"/>
                  </a:lnTo>
                  <a:lnTo>
                    <a:pt x="0" y="8880"/>
                  </a:lnTo>
                  <a:cubicBezTo>
                    <a:pt x="0" y="8951"/>
                    <a:pt x="58" y="9009"/>
                    <a:pt x="129" y="9009"/>
                  </a:cubicBezTo>
                  <a:lnTo>
                    <a:pt x="5332" y="9009"/>
                  </a:lnTo>
                  <a:cubicBezTo>
                    <a:pt x="4501" y="8392"/>
                    <a:pt x="3956" y="7403"/>
                    <a:pt x="3956" y="6285"/>
                  </a:cubicBezTo>
                  <a:cubicBezTo>
                    <a:pt x="3956" y="4637"/>
                    <a:pt x="5139" y="3261"/>
                    <a:pt x="6701" y="2960"/>
                  </a:cubicBezTo>
                  <a:lnTo>
                    <a:pt x="6701" y="22"/>
                  </a:lnTo>
                  <a:lnTo>
                    <a:pt x="6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4394;p46">
              <a:extLst>
                <a:ext uri="{FF2B5EF4-FFF2-40B4-BE49-F238E27FC236}">
                  <a16:creationId xmlns:a16="http://schemas.microsoft.com/office/drawing/2014/main" id="{4A05873D-F75B-69E5-4870-FDEEC5CB7EE2}"/>
                </a:ext>
              </a:extLst>
            </p:cNvPr>
            <p:cNvSpPr/>
            <p:nvPr/>
          </p:nvSpPr>
          <p:spPr>
            <a:xfrm>
              <a:off x="4775237" y="2788504"/>
              <a:ext cx="178866" cy="35795"/>
            </a:xfrm>
            <a:custGeom>
              <a:avLst/>
              <a:gdLst/>
              <a:ahLst/>
              <a:cxnLst/>
              <a:rect l="l" t="t" r="r" b="b"/>
              <a:pathLst>
                <a:path w="6701" h="1341" extrusionOk="0">
                  <a:moveTo>
                    <a:pt x="265" y="1"/>
                  </a:moveTo>
                  <a:cubicBezTo>
                    <a:pt x="122" y="1"/>
                    <a:pt x="0" y="123"/>
                    <a:pt x="0" y="266"/>
                  </a:cubicBezTo>
                  <a:lnTo>
                    <a:pt x="0" y="1341"/>
                  </a:lnTo>
                  <a:lnTo>
                    <a:pt x="6701" y="1341"/>
                  </a:lnTo>
                  <a:lnTo>
                    <a:pt x="6701" y="266"/>
                  </a:lnTo>
                  <a:cubicBezTo>
                    <a:pt x="6701" y="123"/>
                    <a:pt x="6586" y="1"/>
                    <a:pt x="6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4395;p46">
              <a:extLst>
                <a:ext uri="{FF2B5EF4-FFF2-40B4-BE49-F238E27FC236}">
                  <a16:creationId xmlns:a16="http://schemas.microsoft.com/office/drawing/2014/main" id="{8738A7F3-53A2-857C-7069-9FFBCE9596C6}"/>
                </a:ext>
              </a:extLst>
            </p:cNvPr>
            <p:cNvSpPr/>
            <p:nvPr/>
          </p:nvSpPr>
          <p:spPr>
            <a:xfrm>
              <a:off x="4800301" y="2844131"/>
              <a:ext cx="31764" cy="23036"/>
            </a:xfrm>
            <a:custGeom>
              <a:avLst/>
              <a:gdLst/>
              <a:ahLst/>
              <a:cxnLst/>
              <a:rect l="l" t="t" r="r" b="b"/>
              <a:pathLst>
                <a:path w="1190" h="863" extrusionOk="0">
                  <a:moveTo>
                    <a:pt x="985" y="1"/>
                  </a:moveTo>
                  <a:cubicBezTo>
                    <a:pt x="937" y="1"/>
                    <a:pt x="889" y="20"/>
                    <a:pt x="853" y="60"/>
                  </a:cubicBezTo>
                  <a:lnTo>
                    <a:pt x="502" y="404"/>
                  </a:lnTo>
                  <a:lnTo>
                    <a:pt x="344" y="246"/>
                  </a:lnTo>
                  <a:cubicBezTo>
                    <a:pt x="308" y="207"/>
                    <a:pt x="260" y="187"/>
                    <a:pt x="211" y="187"/>
                  </a:cubicBezTo>
                  <a:cubicBezTo>
                    <a:pt x="163" y="187"/>
                    <a:pt x="115" y="207"/>
                    <a:pt x="79" y="246"/>
                  </a:cubicBezTo>
                  <a:cubicBezTo>
                    <a:pt x="0" y="318"/>
                    <a:pt x="0" y="439"/>
                    <a:pt x="79" y="511"/>
                  </a:cubicBezTo>
                  <a:lnTo>
                    <a:pt x="373" y="805"/>
                  </a:lnTo>
                  <a:cubicBezTo>
                    <a:pt x="409" y="841"/>
                    <a:pt x="459" y="862"/>
                    <a:pt x="502" y="862"/>
                  </a:cubicBezTo>
                  <a:cubicBezTo>
                    <a:pt x="552" y="862"/>
                    <a:pt x="602" y="841"/>
                    <a:pt x="638" y="805"/>
                  </a:cubicBezTo>
                  <a:lnTo>
                    <a:pt x="1118" y="325"/>
                  </a:lnTo>
                  <a:cubicBezTo>
                    <a:pt x="1190" y="253"/>
                    <a:pt x="1190" y="131"/>
                    <a:pt x="1118" y="60"/>
                  </a:cubicBezTo>
                  <a:cubicBezTo>
                    <a:pt x="1082" y="20"/>
                    <a:pt x="1034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4396;p46">
              <a:extLst>
                <a:ext uri="{FF2B5EF4-FFF2-40B4-BE49-F238E27FC236}">
                  <a16:creationId xmlns:a16="http://schemas.microsoft.com/office/drawing/2014/main" id="{A63B4846-2E58-D976-063D-5DBEE18BBDF6}"/>
                </a:ext>
              </a:extLst>
            </p:cNvPr>
            <p:cNvSpPr/>
            <p:nvPr/>
          </p:nvSpPr>
          <p:spPr>
            <a:xfrm>
              <a:off x="4845438" y="2850484"/>
              <a:ext cx="83040" cy="10170"/>
            </a:xfrm>
            <a:custGeom>
              <a:avLst/>
              <a:gdLst/>
              <a:ahLst/>
              <a:cxnLst/>
              <a:rect l="l" t="t" r="r" b="b"/>
              <a:pathLst>
                <a:path w="3111" h="381" extrusionOk="0">
                  <a:moveTo>
                    <a:pt x="194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2924" y="381"/>
                  </a:lnTo>
                  <a:cubicBezTo>
                    <a:pt x="3025" y="381"/>
                    <a:pt x="3111" y="295"/>
                    <a:pt x="3111" y="194"/>
                  </a:cubicBezTo>
                  <a:cubicBezTo>
                    <a:pt x="3111" y="87"/>
                    <a:pt x="3025" y="1"/>
                    <a:pt x="29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4397;p46">
              <a:extLst>
                <a:ext uri="{FF2B5EF4-FFF2-40B4-BE49-F238E27FC236}">
                  <a16:creationId xmlns:a16="http://schemas.microsoft.com/office/drawing/2014/main" id="{7B5D8587-3C3B-8491-949D-D8301A542BB8}"/>
                </a:ext>
              </a:extLst>
            </p:cNvPr>
            <p:cNvSpPr/>
            <p:nvPr/>
          </p:nvSpPr>
          <p:spPr>
            <a:xfrm>
              <a:off x="4800301" y="2876269"/>
              <a:ext cx="31764" cy="23036"/>
            </a:xfrm>
            <a:custGeom>
              <a:avLst/>
              <a:gdLst/>
              <a:ahLst/>
              <a:cxnLst/>
              <a:rect l="l" t="t" r="r" b="b"/>
              <a:pathLst>
                <a:path w="1190" h="863" extrusionOk="0">
                  <a:moveTo>
                    <a:pt x="985" y="0"/>
                  </a:moveTo>
                  <a:cubicBezTo>
                    <a:pt x="937" y="0"/>
                    <a:pt x="889" y="20"/>
                    <a:pt x="853" y="60"/>
                  </a:cubicBezTo>
                  <a:lnTo>
                    <a:pt x="502" y="404"/>
                  </a:lnTo>
                  <a:lnTo>
                    <a:pt x="344" y="246"/>
                  </a:lnTo>
                  <a:cubicBezTo>
                    <a:pt x="308" y="206"/>
                    <a:pt x="260" y="187"/>
                    <a:pt x="211" y="187"/>
                  </a:cubicBezTo>
                  <a:cubicBezTo>
                    <a:pt x="163" y="187"/>
                    <a:pt x="115" y="206"/>
                    <a:pt x="79" y="246"/>
                  </a:cubicBezTo>
                  <a:cubicBezTo>
                    <a:pt x="0" y="318"/>
                    <a:pt x="0" y="439"/>
                    <a:pt x="79" y="511"/>
                  </a:cubicBezTo>
                  <a:lnTo>
                    <a:pt x="373" y="805"/>
                  </a:lnTo>
                  <a:cubicBezTo>
                    <a:pt x="409" y="841"/>
                    <a:pt x="459" y="862"/>
                    <a:pt x="502" y="862"/>
                  </a:cubicBezTo>
                  <a:cubicBezTo>
                    <a:pt x="552" y="862"/>
                    <a:pt x="602" y="841"/>
                    <a:pt x="638" y="805"/>
                  </a:cubicBezTo>
                  <a:lnTo>
                    <a:pt x="1118" y="325"/>
                  </a:lnTo>
                  <a:cubicBezTo>
                    <a:pt x="1190" y="253"/>
                    <a:pt x="1190" y="131"/>
                    <a:pt x="1118" y="60"/>
                  </a:cubicBezTo>
                  <a:cubicBezTo>
                    <a:pt x="1082" y="20"/>
                    <a:pt x="1034" y="0"/>
                    <a:pt x="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4398;p46">
              <a:extLst>
                <a:ext uri="{FF2B5EF4-FFF2-40B4-BE49-F238E27FC236}">
                  <a16:creationId xmlns:a16="http://schemas.microsoft.com/office/drawing/2014/main" id="{272518F0-4F24-9058-951D-6D3094A578CA}"/>
                </a:ext>
              </a:extLst>
            </p:cNvPr>
            <p:cNvSpPr/>
            <p:nvPr/>
          </p:nvSpPr>
          <p:spPr>
            <a:xfrm>
              <a:off x="4845438" y="2882621"/>
              <a:ext cx="83040" cy="10170"/>
            </a:xfrm>
            <a:custGeom>
              <a:avLst/>
              <a:gdLst/>
              <a:ahLst/>
              <a:cxnLst/>
              <a:rect l="l" t="t" r="r" b="b"/>
              <a:pathLst>
                <a:path w="3111" h="381" extrusionOk="0">
                  <a:moveTo>
                    <a:pt x="194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2924" y="381"/>
                  </a:lnTo>
                  <a:cubicBezTo>
                    <a:pt x="3025" y="381"/>
                    <a:pt x="3111" y="295"/>
                    <a:pt x="3111" y="194"/>
                  </a:cubicBezTo>
                  <a:cubicBezTo>
                    <a:pt x="3111" y="87"/>
                    <a:pt x="3025" y="1"/>
                    <a:pt x="29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4399;p46">
              <a:extLst>
                <a:ext uri="{FF2B5EF4-FFF2-40B4-BE49-F238E27FC236}">
                  <a16:creationId xmlns:a16="http://schemas.microsoft.com/office/drawing/2014/main" id="{D2598A60-223C-EB0A-BFFF-EE1C4306E4BF}"/>
                </a:ext>
              </a:extLst>
            </p:cNvPr>
            <p:cNvSpPr/>
            <p:nvPr/>
          </p:nvSpPr>
          <p:spPr>
            <a:xfrm>
              <a:off x="4800301" y="2908406"/>
              <a:ext cx="31764" cy="23036"/>
            </a:xfrm>
            <a:custGeom>
              <a:avLst/>
              <a:gdLst/>
              <a:ahLst/>
              <a:cxnLst/>
              <a:rect l="l" t="t" r="r" b="b"/>
              <a:pathLst>
                <a:path w="1190" h="863" extrusionOk="0">
                  <a:moveTo>
                    <a:pt x="985" y="0"/>
                  </a:moveTo>
                  <a:cubicBezTo>
                    <a:pt x="937" y="0"/>
                    <a:pt x="889" y="20"/>
                    <a:pt x="853" y="60"/>
                  </a:cubicBezTo>
                  <a:lnTo>
                    <a:pt x="502" y="403"/>
                  </a:lnTo>
                  <a:lnTo>
                    <a:pt x="344" y="246"/>
                  </a:lnTo>
                  <a:cubicBezTo>
                    <a:pt x="308" y="206"/>
                    <a:pt x="260" y="187"/>
                    <a:pt x="211" y="187"/>
                  </a:cubicBezTo>
                  <a:cubicBezTo>
                    <a:pt x="163" y="187"/>
                    <a:pt x="115" y="206"/>
                    <a:pt x="79" y="246"/>
                  </a:cubicBezTo>
                  <a:cubicBezTo>
                    <a:pt x="0" y="318"/>
                    <a:pt x="0" y="439"/>
                    <a:pt x="79" y="511"/>
                  </a:cubicBezTo>
                  <a:lnTo>
                    <a:pt x="373" y="805"/>
                  </a:lnTo>
                  <a:cubicBezTo>
                    <a:pt x="409" y="841"/>
                    <a:pt x="459" y="862"/>
                    <a:pt x="502" y="862"/>
                  </a:cubicBezTo>
                  <a:cubicBezTo>
                    <a:pt x="552" y="862"/>
                    <a:pt x="602" y="841"/>
                    <a:pt x="638" y="805"/>
                  </a:cubicBezTo>
                  <a:lnTo>
                    <a:pt x="1118" y="325"/>
                  </a:lnTo>
                  <a:cubicBezTo>
                    <a:pt x="1190" y="253"/>
                    <a:pt x="1190" y="131"/>
                    <a:pt x="1118" y="60"/>
                  </a:cubicBezTo>
                  <a:cubicBezTo>
                    <a:pt x="1082" y="20"/>
                    <a:pt x="1034" y="0"/>
                    <a:pt x="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4400;p46">
              <a:extLst>
                <a:ext uri="{FF2B5EF4-FFF2-40B4-BE49-F238E27FC236}">
                  <a16:creationId xmlns:a16="http://schemas.microsoft.com/office/drawing/2014/main" id="{8E138F68-668A-5808-9DF3-D56150DA1B9F}"/>
                </a:ext>
              </a:extLst>
            </p:cNvPr>
            <p:cNvSpPr/>
            <p:nvPr/>
          </p:nvSpPr>
          <p:spPr>
            <a:xfrm>
              <a:off x="4845438" y="2914946"/>
              <a:ext cx="77675" cy="10170"/>
            </a:xfrm>
            <a:custGeom>
              <a:avLst/>
              <a:gdLst/>
              <a:ahLst/>
              <a:cxnLst/>
              <a:rect l="l" t="t" r="r" b="b"/>
              <a:pathLst>
                <a:path w="2910" h="381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2415" y="381"/>
                  </a:lnTo>
                  <a:cubicBezTo>
                    <a:pt x="2573" y="237"/>
                    <a:pt x="2738" y="108"/>
                    <a:pt x="29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4401;p46">
              <a:extLst>
                <a:ext uri="{FF2B5EF4-FFF2-40B4-BE49-F238E27FC236}">
                  <a16:creationId xmlns:a16="http://schemas.microsoft.com/office/drawing/2014/main" id="{6F4726FD-F081-7142-9A27-00EA1D336906}"/>
                </a:ext>
              </a:extLst>
            </p:cNvPr>
            <p:cNvSpPr/>
            <p:nvPr/>
          </p:nvSpPr>
          <p:spPr>
            <a:xfrm>
              <a:off x="4800301" y="2940678"/>
              <a:ext cx="31764" cy="22902"/>
            </a:xfrm>
            <a:custGeom>
              <a:avLst/>
              <a:gdLst/>
              <a:ahLst/>
              <a:cxnLst/>
              <a:rect l="l" t="t" r="r" b="b"/>
              <a:pathLst>
                <a:path w="1190" h="858" extrusionOk="0">
                  <a:moveTo>
                    <a:pt x="985" y="1"/>
                  </a:moveTo>
                  <a:cubicBezTo>
                    <a:pt x="937" y="1"/>
                    <a:pt x="889" y="19"/>
                    <a:pt x="853" y="54"/>
                  </a:cubicBezTo>
                  <a:lnTo>
                    <a:pt x="502" y="398"/>
                  </a:lnTo>
                  <a:lnTo>
                    <a:pt x="344" y="241"/>
                  </a:lnTo>
                  <a:cubicBezTo>
                    <a:pt x="308" y="205"/>
                    <a:pt x="260" y="187"/>
                    <a:pt x="211" y="187"/>
                  </a:cubicBezTo>
                  <a:cubicBezTo>
                    <a:pt x="163" y="187"/>
                    <a:pt x="115" y="205"/>
                    <a:pt x="79" y="241"/>
                  </a:cubicBezTo>
                  <a:cubicBezTo>
                    <a:pt x="0" y="312"/>
                    <a:pt x="0" y="434"/>
                    <a:pt x="79" y="506"/>
                  </a:cubicBezTo>
                  <a:lnTo>
                    <a:pt x="373" y="807"/>
                  </a:lnTo>
                  <a:cubicBezTo>
                    <a:pt x="409" y="843"/>
                    <a:pt x="459" y="857"/>
                    <a:pt x="502" y="857"/>
                  </a:cubicBezTo>
                  <a:cubicBezTo>
                    <a:pt x="552" y="857"/>
                    <a:pt x="602" y="843"/>
                    <a:pt x="638" y="800"/>
                  </a:cubicBezTo>
                  <a:lnTo>
                    <a:pt x="1118" y="320"/>
                  </a:lnTo>
                  <a:cubicBezTo>
                    <a:pt x="1190" y="248"/>
                    <a:pt x="1190" y="126"/>
                    <a:pt x="1118" y="54"/>
                  </a:cubicBezTo>
                  <a:cubicBezTo>
                    <a:pt x="1082" y="19"/>
                    <a:pt x="1034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4402;p46">
              <a:extLst>
                <a:ext uri="{FF2B5EF4-FFF2-40B4-BE49-F238E27FC236}">
                  <a16:creationId xmlns:a16="http://schemas.microsoft.com/office/drawing/2014/main" id="{DCFB9153-B03F-E451-D29B-1642EB869BF3}"/>
                </a:ext>
              </a:extLst>
            </p:cNvPr>
            <p:cNvSpPr/>
            <p:nvPr/>
          </p:nvSpPr>
          <p:spPr>
            <a:xfrm>
              <a:off x="4845438" y="2947084"/>
              <a:ext cx="47086" cy="10170"/>
            </a:xfrm>
            <a:custGeom>
              <a:avLst/>
              <a:gdLst/>
              <a:ahLst/>
              <a:cxnLst/>
              <a:rect l="l" t="t" r="r" b="b"/>
              <a:pathLst>
                <a:path w="1764" h="381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1577" y="381"/>
                  </a:lnTo>
                  <a:cubicBezTo>
                    <a:pt x="1627" y="244"/>
                    <a:pt x="1692" y="123"/>
                    <a:pt x="1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4403;p46">
              <a:extLst>
                <a:ext uri="{FF2B5EF4-FFF2-40B4-BE49-F238E27FC236}">
                  <a16:creationId xmlns:a16="http://schemas.microsoft.com/office/drawing/2014/main" id="{1E01CBA4-037D-784F-EA19-B8E9F145AE36}"/>
                </a:ext>
              </a:extLst>
            </p:cNvPr>
            <p:cNvSpPr/>
            <p:nvPr/>
          </p:nvSpPr>
          <p:spPr>
            <a:xfrm>
              <a:off x="4800301" y="2972815"/>
              <a:ext cx="31764" cy="22902"/>
            </a:xfrm>
            <a:custGeom>
              <a:avLst/>
              <a:gdLst/>
              <a:ahLst/>
              <a:cxnLst/>
              <a:rect l="l" t="t" r="r" b="b"/>
              <a:pathLst>
                <a:path w="1190" h="858" extrusionOk="0">
                  <a:moveTo>
                    <a:pt x="985" y="1"/>
                  </a:moveTo>
                  <a:cubicBezTo>
                    <a:pt x="937" y="1"/>
                    <a:pt x="889" y="19"/>
                    <a:pt x="853" y="54"/>
                  </a:cubicBezTo>
                  <a:lnTo>
                    <a:pt x="502" y="398"/>
                  </a:lnTo>
                  <a:lnTo>
                    <a:pt x="344" y="241"/>
                  </a:lnTo>
                  <a:cubicBezTo>
                    <a:pt x="308" y="205"/>
                    <a:pt x="260" y="187"/>
                    <a:pt x="211" y="187"/>
                  </a:cubicBezTo>
                  <a:cubicBezTo>
                    <a:pt x="163" y="187"/>
                    <a:pt x="115" y="205"/>
                    <a:pt x="79" y="241"/>
                  </a:cubicBezTo>
                  <a:cubicBezTo>
                    <a:pt x="0" y="312"/>
                    <a:pt x="0" y="434"/>
                    <a:pt x="79" y="513"/>
                  </a:cubicBezTo>
                  <a:lnTo>
                    <a:pt x="373" y="807"/>
                  </a:lnTo>
                  <a:cubicBezTo>
                    <a:pt x="409" y="843"/>
                    <a:pt x="452" y="857"/>
                    <a:pt x="502" y="857"/>
                  </a:cubicBezTo>
                  <a:cubicBezTo>
                    <a:pt x="552" y="857"/>
                    <a:pt x="602" y="843"/>
                    <a:pt x="638" y="807"/>
                  </a:cubicBezTo>
                  <a:lnTo>
                    <a:pt x="1118" y="320"/>
                  </a:lnTo>
                  <a:cubicBezTo>
                    <a:pt x="1190" y="248"/>
                    <a:pt x="1190" y="133"/>
                    <a:pt x="1118" y="54"/>
                  </a:cubicBezTo>
                  <a:cubicBezTo>
                    <a:pt x="1082" y="19"/>
                    <a:pt x="1034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4404;p46">
              <a:extLst>
                <a:ext uri="{FF2B5EF4-FFF2-40B4-BE49-F238E27FC236}">
                  <a16:creationId xmlns:a16="http://schemas.microsoft.com/office/drawing/2014/main" id="{0440F325-2064-71B9-C373-1BC914A0224D}"/>
                </a:ext>
              </a:extLst>
            </p:cNvPr>
            <p:cNvSpPr/>
            <p:nvPr/>
          </p:nvSpPr>
          <p:spPr>
            <a:xfrm>
              <a:off x="4845438" y="2979222"/>
              <a:ext cx="36168" cy="10170"/>
            </a:xfrm>
            <a:custGeom>
              <a:avLst/>
              <a:gdLst/>
              <a:ahLst/>
              <a:cxnLst/>
              <a:rect l="l" t="t" r="r" b="b"/>
              <a:pathLst>
                <a:path w="1355" h="381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1326" y="381"/>
                  </a:lnTo>
                  <a:cubicBezTo>
                    <a:pt x="1326" y="252"/>
                    <a:pt x="1340" y="123"/>
                    <a:pt x="1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4405;p46">
              <a:extLst>
                <a:ext uri="{FF2B5EF4-FFF2-40B4-BE49-F238E27FC236}">
                  <a16:creationId xmlns:a16="http://schemas.microsoft.com/office/drawing/2014/main" id="{36EC3F4C-3B80-652F-4C7A-84DF03BB6E22}"/>
                </a:ext>
              </a:extLst>
            </p:cNvPr>
            <p:cNvSpPr/>
            <p:nvPr/>
          </p:nvSpPr>
          <p:spPr>
            <a:xfrm>
              <a:off x="4800301" y="3004953"/>
              <a:ext cx="31764" cy="23089"/>
            </a:xfrm>
            <a:custGeom>
              <a:avLst/>
              <a:gdLst/>
              <a:ahLst/>
              <a:cxnLst/>
              <a:rect l="l" t="t" r="r" b="b"/>
              <a:pathLst>
                <a:path w="1190" h="865" extrusionOk="0">
                  <a:moveTo>
                    <a:pt x="985" y="1"/>
                  </a:moveTo>
                  <a:cubicBezTo>
                    <a:pt x="937" y="1"/>
                    <a:pt x="889" y="19"/>
                    <a:pt x="853" y="54"/>
                  </a:cubicBezTo>
                  <a:lnTo>
                    <a:pt x="502" y="405"/>
                  </a:lnTo>
                  <a:lnTo>
                    <a:pt x="344" y="241"/>
                  </a:lnTo>
                  <a:cubicBezTo>
                    <a:pt x="308" y="205"/>
                    <a:pt x="260" y="187"/>
                    <a:pt x="211" y="187"/>
                  </a:cubicBezTo>
                  <a:cubicBezTo>
                    <a:pt x="163" y="187"/>
                    <a:pt x="115" y="205"/>
                    <a:pt x="79" y="241"/>
                  </a:cubicBezTo>
                  <a:cubicBezTo>
                    <a:pt x="0" y="319"/>
                    <a:pt x="0" y="434"/>
                    <a:pt x="79" y="513"/>
                  </a:cubicBezTo>
                  <a:lnTo>
                    <a:pt x="373" y="807"/>
                  </a:lnTo>
                  <a:cubicBezTo>
                    <a:pt x="409" y="843"/>
                    <a:pt x="452" y="864"/>
                    <a:pt x="502" y="864"/>
                  </a:cubicBezTo>
                  <a:cubicBezTo>
                    <a:pt x="552" y="864"/>
                    <a:pt x="602" y="843"/>
                    <a:pt x="638" y="807"/>
                  </a:cubicBezTo>
                  <a:lnTo>
                    <a:pt x="1118" y="327"/>
                  </a:lnTo>
                  <a:cubicBezTo>
                    <a:pt x="1190" y="248"/>
                    <a:pt x="1190" y="133"/>
                    <a:pt x="1118" y="54"/>
                  </a:cubicBezTo>
                  <a:cubicBezTo>
                    <a:pt x="1082" y="19"/>
                    <a:pt x="1034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4406;p46">
              <a:extLst>
                <a:ext uri="{FF2B5EF4-FFF2-40B4-BE49-F238E27FC236}">
                  <a16:creationId xmlns:a16="http://schemas.microsoft.com/office/drawing/2014/main" id="{8CC29888-44FD-96B1-5471-67E8076AA4F7}"/>
                </a:ext>
              </a:extLst>
            </p:cNvPr>
            <p:cNvSpPr/>
            <p:nvPr/>
          </p:nvSpPr>
          <p:spPr>
            <a:xfrm>
              <a:off x="4845438" y="3011359"/>
              <a:ext cx="40573" cy="10170"/>
            </a:xfrm>
            <a:custGeom>
              <a:avLst/>
              <a:gdLst/>
              <a:ahLst/>
              <a:cxnLst/>
              <a:rect l="l" t="t" r="r" b="b"/>
              <a:pathLst>
                <a:path w="1520" h="381" extrusionOk="0">
                  <a:moveTo>
                    <a:pt x="194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1520" y="380"/>
                  </a:lnTo>
                  <a:cubicBezTo>
                    <a:pt x="1477" y="259"/>
                    <a:pt x="1434" y="130"/>
                    <a:pt x="1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4407;p46">
              <a:extLst>
                <a:ext uri="{FF2B5EF4-FFF2-40B4-BE49-F238E27FC236}">
                  <a16:creationId xmlns:a16="http://schemas.microsoft.com/office/drawing/2014/main" id="{94F900DE-DE9A-A743-8781-AC5956609191}"/>
                </a:ext>
              </a:extLst>
            </p:cNvPr>
            <p:cNvSpPr/>
            <p:nvPr/>
          </p:nvSpPr>
          <p:spPr>
            <a:xfrm>
              <a:off x="5079184" y="2973670"/>
              <a:ext cx="42494" cy="35608"/>
            </a:xfrm>
            <a:custGeom>
              <a:avLst/>
              <a:gdLst/>
              <a:ahLst/>
              <a:cxnLst/>
              <a:rect l="l" t="t" r="r" b="b"/>
              <a:pathLst>
                <a:path w="1592" h="1334" extrusionOk="0">
                  <a:moveTo>
                    <a:pt x="509" y="1"/>
                  </a:moveTo>
                  <a:cubicBezTo>
                    <a:pt x="474" y="1"/>
                    <a:pt x="438" y="15"/>
                    <a:pt x="416" y="44"/>
                  </a:cubicBezTo>
                  <a:lnTo>
                    <a:pt x="1" y="503"/>
                  </a:lnTo>
                  <a:lnTo>
                    <a:pt x="603" y="503"/>
                  </a:lnTo>
                  <a:cubicBezTo>
                    <a:pt x="696" y="503"/>
                    <a:pt x="767" y="574"/>
                    <a:pt x="767" y="667"/>
                  </a:cubicBezTo>
                  <a:cubicBezTo>
                    <a:pt x="767" y="761"/>
                    <a:pt x="696" y="832"/>
                    <a:pt x="603" y="832"/>
                  </a:cubicBezTo>
                  <a:lnTo>
                    <a:pt x="1" y="832"/>
                  </a:lnTo>
                  <a:lnTo>
                    <a:pt x="416" y="1291"/>
                  </a:lnTo>
                  <a:cubicBezTo>
                    <a:pt x="438" y="1320"/>
                    <a:pt x="474" y="1334"/>
                    <a:pt x="509" y="1334"/>
                  </a:cubicBezTo>
                  <a:lnTo>
                    <a:pt x="1434" y="1334"/>
                  </a:lnTo>
                  <a:cubicBezTo>
                    <a:pt x="1534" y="1334"/>
                    <a:pt x="1592" y="1226"/>
                    <a:pt x="1549" y="1140"/>
                  </a:cubicBezTo>
                  <a:lnTo>
                    <a:pt x="1283" y="667"/>
                  </a:lnTo>
                  <a:lnTo>
                    <a:pt x="1549" y="194"/>
                  </a:lnTo>
                  <a:cubicBezTo>
                    <a:pt x="1592" y="108"/>
                    <a:pt x="1534" y="1"/>
                    <a:pt x="1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4408;p46">
              <a:extLst>
                <a:ext uri="{FF2B5EF4-FFF2-40B4-BE49-F238E27FC236}">
                  <a16:creationId xmlns:a16="http://schemas.microsoft.com/office/drawing/2014/main" id="{BB595BC8-5881-A9AF-45B1-541B5BC678C2}"/>
                </a:ext>
              </a:extLst>
            </p:cNvPr>
            <p:cNvSpPr/>
            <p:nvPr/>
          </p:nvSpPr>
          <p:spPr>
            <a:xfrm>
              <a:off x="4880058" y="2900425"/>
              <a:ext cx="182123" cy="182123"/>
            </a:xfrm>
            <a:custGeom>
              <a:avLst/>
              <a:gdLst/>
              <a:ahLst/>
              <a:cxnLst/>
              <a:rect l="l" t="t" r="r" b="b"/>
              <a:pathLst>
                <a:path w="6823" h="6823" extrusionOk="0">
                  <a:moveTo>
                    <a:pt x="3412" y="0"/>
                  </a:moveTo>
                  <a:cubicBezTo>
                    <a:pt x="1527" y="0"/>
                    <a:pt x="0" y="1527"/>
                    <a:pt x="0" y="3411"/>
                  </a:cubicBezTo>
                  <a:cubicBezTo>
                    <a:pt x="0" y="5296"/>
                    <a:pt x="1527" y="6823"/>
                    <a:pt x="3412" y="6823"/>
                  </a:cubicBezTo>
                  <a:cubicBezTo>
                    <a:pt x="5296" y="6823"/>
                    <a:pt x="6823" y="5296"/>
                    <a:pt x="6823" y="3411"/>
                  </a:cubicBezTo>
                  <a:cubicBezTo>
                    <a:pt x="6823" y="1527"/>
                    <a:pt x="5296" y="0"/>
                    <a:pt x="3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4409;p46">
              <a:extLst>
                <a:ext uri="{FF2B5EF4-FFF2-40B4-BE49-F238E27FC236}">
                  <a16:creationId xmlns:a16="http://schemas.microsoft.com/office/drawing/2014/main" id="{3D293E13-31ED-F56B-3D15-D84433081650}"/>
                </a:ext>
              </a:extLst>
            </p:cNvPr>
            <p:cNvSpPr/>
            <p:nvPr/>
          </p:nvSpPr>
          <p:spPr>
            <a:xfrm>
              <a:off x="4904936" y="2925276"/>
              <a:ext cx="132395" cy="132395"/>
            </a:xfrm>
            <a:custGeom>
              <a:avLst/>
              <a:gdLst/>
              <a:ahLst/>
              <a:cxnLst/>
              <a:rect l="l" t="t" r="r" b="b"/>
              <a:pathLst>
                <a:path w="4960" h="4960" extrusionOk="0">
                  <a:moveTo>
                    <a:pt x="2480" y="1"/>
                  </a:moveTo>
                  <a:cubicBezTo>
                    <a:pt x="1111" y="1"/>
                    <a:pt x="0" y="1112"/>
                    <a:pt x="0" y="2480"/>
                  </a:cubicBezTo>
                  <a:cubicBezTo>
                    <a:pt x="0" y="3849"/>
                    <a:pt x="1111" y="4960"/>
                    <a:pt x="2480" y="4960"/>
                  </a:cubicBezTo>
                  <a:cubicBezTo>
                    <a:pt x="3848" y="4960"/>
                    <a:pt x="4959" y="3849"/>
                    <a:pt x="4959" y="2480"/>
                  </a:cubicBezTo>
                  <a:cubicBezTo>
                    <a:pt x="4959" y="1112"/>
                    <a:pt x="3848" y="1"/>
                    <a:pt x="2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4410;p46">
              <a:extLst>
                <a:ext uri="{FF2B5EF4-FFF2-40B4-BE49-F238E27FC236}">
                  <a16:creationId xmlns:a16="http://schemas.microsoft.com/office/drawing/2014/main" id="{51C533F2-43B3-5156-D384-F50779AFCBB3}"/>
                </a:ext>
              </a:extLst>
            </p:cNvPr>
            <p:cNvSpPr/>
            <p:nvPr/>
          </p:nvSpPr>
          <p:spPr>
            <a:xfrm>
              <a:off x="4929786" y="2949967"/>
              <a:ext cx="82667" cy="82854"/>
            </a:xfrm>
            <a:custGeom>
              <a:avLst/>
              <a:gdLst/>
              <a:ahLst/>
              <a:cxnLst/>
              <a:rect l="l" t="t" r="r" b="b"/>
              <a:pathLst>
                <a:path w="3097" h="3104" extrusionOk="0">
                  <a:moveTo>
                    <a:pt x="1549" y="0"/>
                  </a:moveTo>
                  <a:cubicBezTo>
                    <a:pt x="696" y="0"/>
                    <a:pt x="1" y="695"/>
                    <a:pt x="1" y="1555"/>
                  </a:cubicBezTo>
                  <a:cubicBezTo>
                    <a:pt x="1" y="2408"/>
                    <a:pt x="696" y="3103"/>
                    <a:pt x="1549" y="3103"/>
                  </a:cubicBezTo>
                  <a:cubicBezTo>
                    <a:pt x="2401" y="3103"/>
                    <a:pt x="3097" y="2408"/>
                    <a:pt x="3097" y="1555"/>
                  </a:cubicBezTo>
                  <a:cubicBezTo>
                    <a:pt x="3097" y="695"/>
                    <a:pt x="2401" y="0"/>
                    <a:pt x="15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4411;p46">
              <a:extLst>
                <a:ext uri="{FF2B5EF4-FFF2-40B4-BE49-F238E27FC236}">
                  <a16:creationId xmlns:a16="http://schemas.microsoft.com/office/drawing/2014/main" id="{B6268303-3F6B-9C4C-F707-55A9BAB88D55}"/>
                </a:ext>
              </a:extLst>
            </p:cNvPr>
            <p:cNvSpPr/>
            <p:nvPr/>
          </p:nvSpPr>
          <p:spPr>
            <a:xfrm>
              <a:off x="4954477" y="2974817"/>
              <a:ext cx="33099" cy="33125"/>
            </a:xfrm>
            <a:custGeom>
              <a:avLst/>
              <a:gdLst/>
              <a:ahLst/>
              <a:cxnLst/>
              <a:rect l="l" t="t" r="r" b="b"/>
              <a:pathLst>
                <a:path w="1240" h="1241" extrusionOk="0">
                  <a:moveTo>
                    <a:pt x="624" y="1"/>
                  </a:moveTo>
                  <a:cubicBezTo>
                    <a:pt x="280" y="1"/>
                    <a:pt x="0" y="280"/>
                    <a:pt x="0" y="624"/>
                  </a:cubicBezTo>
                  <a:cubicBezTo>
                    <a:pt x="0" y="968"/>
                    <a:pt x="280" y="1241"/>
                    <a:pt x="624" y="1241"/>
                  </a:cubicBezTo>
                  <a:cubicBezTo>
                    <a:pt x="968" y="1241"/>
                    <a:pt x="1240" y="968"/>
                    <a:pt x="1240" y="624"/>
                  </a:cubicBezTo>
                  <a:cubicBezTo>
                    <a:pt x="1240" y="280"/>
                    <a:pt x="968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4412;p46">
              <a:extLst>
                <a:ext uri="{FF2B5EF4-FFF2-40B4-BE49-F238E27FC236}">
                  <a16:creationId xmlns:a16="http://schemas.microsoft.com/office/drawing/2014/main" id="{38A7939D-A860-92DA-4025-A6E59838E6C1}"/>
                </a:ext>
              </a:extLst>
            </p:cNvPr>
            <p:cNvSpPr/>
            <p:nvPr/>
          </p:nvSpPr>
          <p:spPr>
            <a:xfrm>
              <a:off x="4966141" y="2986295"/>
              <a:ext cx="134103" cy="10170"/>
            </a:xfrm>
            <a:custGeom>
              <a:avLst/>
              <a:gdLst/>
              <a:ahLst/>
              <a:cxnLst/>
              <a:rect l="l" t="t" r="r" b="b"/>
              <a:pathLst>
                <a:path w="5024" h="381" extrusionOk="0">
                  <a:moveTo>
                    <a:pt x="187" y="1"/>
                  </a:moveTo>
                  <a:cubicBezTo>
                    <a:pt x="79" y="1"/>
                    <a:pt x="0" y="87"/>
                    <a:pt x="0" y="194"/>
                  </a:cubicBezTo>
                  <a:cubicBezTo>
                    <a:pt x="0" y="295"/>
                    <a:pt x="79" y="381"/>
                    <a:pt x="187" y="381"/>
                  </a:cubicBezTo>
                  <a:lnTo>
                    <a:pt x="4838" y="381"/>
                  </a:lnTo>
                  <a:cubicBezTo>
                    <a:pt x="4945" y="381"/>
                    <a:pt x="5024" y="295"/>
                    <a:pt x="5024" y="194"/>
                  </a:cubicBezTo>
                  <a:cubicBezTo>
                    <a:pt x="5024" y="87"/>
                    <a:pt x="4945" y="1"/>
                    <a:pt x="4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8" name="Google Shape;4857;p46">
            <a:extLst>
              <a:ext uri="{FF2B5EF4-FFF2-40B4-BE49-F238E27FC236}">
                <a16:creationId xmlns:a16="http://schemas.microsoft.com/office/drawing/2014/main" id="{4BC70752-C463-70C9-1CCC-0FFECE417AE2}"/>
              </a:ext>
            </a:extLst>
          </p:cNvPr>
          <p:cNvGrpSpPr/>
          <p:nvPr/>
        </p:nvGrpSpPr>
        <p:grpSpPr>
          <a:xfrm>
            <a:off x="229042" y="3582302"/>
            <a:ext cx="338166" cy="289574"/>
            <a:chOff x="1020269" y="2769965"/>
            <a:chExt cx="344931" cy="330761"/>
          </a:xfrm>
        </p:grpSpPr>
        <p:sp>
          <p:nvSpPr>
            <p:cNvPr id="3259" name="Google Shape;4858;p46">
              <a:extLst>
                <a:ext uri="{FF2B5EF4-FFF2-40B4-BE49-F238E27FC236}">
                  <a16:creationId xmlns:a16="http://schemas.microsoft.com/office/drawing/2014/main" id="{8D2110E7-86A9-9BD5-3242-A2C69FCC0019}"/>
                </a:ext>
              </a:extLst>
            </p:cNvPr>
            <p:cNvSpPr/>
            <p:nvPr/>
          </p:nvSpPr>
          <p:spPr>
            <a:xfrm>
              <a:off x="1129880" y="2769965"/>
              <a:ext cx="235321" cy="330373"/>
            </a:xfrm>
            <a:custGeom>
              <a:avLst/>
              <a:gdLst/>
              <a:ahLst/>
              <a:cxnLst/>
              <a:rect l="l" t="t" r="r" b="b"/>
              <a:pathLst>
                <a:path w="8816" h="12377" extrusionOk="0">
                  <a:moveTo>
                    <a:pt x="129" y="0"/>
                  </a:moveTo>
                  <a:cubicBezTo>
                    <a:pt x="58" y="0"/>
                    <a:pt x="0" y="57"/>
                    <a:pt x="0" y="129"/>
                  </a:cubicBezTo>
                  <a:lnTo>
                    <a:pt x="0" y="3719"/>
                  </a:lnTo>
                  <a:lnTo>
                    <a:pt x="631" y="3719"/>
                  </a:lnTo>
                  <a:cubicBezTo>
                    <a:pt x="1720" y="3719"/>
                    <a:pt x="2609" y="4608"/>
                    <a:pt x="2609" y="5697"/>
                  </a:cubicBezTo>
                  <a:lnTo>
                    <a:pt x="2609" y="6658"/>
                  </a:lnTo>
                  <a:lnTo>
                    <a:pt x="2616" y="6665"/>
                  </a:lnTo>
                  <a:cubicBezTo>
                    <a:pt x="2767" y="6751"/>
                    <a:pt x="2860" y="6916"/>
                    <a:pt x="2860" y="7088"/>
                  </a:cubicBezTo>
                  <a:lnTo>
                    <a:pt x="2860" y="7518"/>
                  </a:lnTo>
                  <a:cubicBezTo>
                    <a:pt x="2860" y="7790"/>
                    <a:pt x="2645" y="8005"/>
                    <a:pt x="2380" y="8005"/>
                  </a:cubicBezTo>
                  <a:lnTo>
                    <a:pt x="1914" y="8005"/>
                  </a:lnTo>
                  <a:lnTo>
                    <a:pt x="1907" y="8026"/>
                  </a:lnTo>
                  <a:cubicBezTo>
                    <a:pt x="1864" y="8521"/>
                    <a:pt x="1577" y="8951"/>
                    <a:pt x="1133" y="9180"/>
                  </a:cubicBezTo>
                  <a:lnTo>
                    <a:pt x="1118" y="9187"/>
                  </a:lnTo>
                  <a:lnTo>
                    <a:pt x="1118" y="9589"/>
                  </a:lnTo>
                  <a:lnTo>
                    <a:pt x="3111" y="9589"/>
                  </a:lnTo>
                  <a:cubicBezTo>
                    <a:pt x="3662" y="9589"/>
                    <a:pt x="4114" y="10040"/>
                    <a:pt x="4114" y="10592"/>
                  </a:cubicBezTo>
                  <a:lnTo>
                    <a:pt x="4114" y="12305"/>
                  </a:lnTo>
                  <a:lnTo>
                    <a:pt x="4135" y="12376"/>
                  </a:lnTo>
                  <a:lnTo>
                    <a:pt x="8679" y="12376"/>
                  </a:lnTo>
                  <a:cubicBezTo>
                    <a:pt x="8751" y="12376"/>
                    <a:pt x="8808" y="12319"/>
                    <a:pt x="8808" y="12247"/>
                  </a:cubicBezTo>
                  <a:lnTo>
                    <a:pt x="8808" y="129"/>
                  </a:lnTo>
                  <a:cubicBezTo>
                    <a:pt x="8815" y="57"/>
                    <a:pt x="8751" y="0"/>
                    <a:pt x="8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0" name="Google Shape;4859;p46">
              <a:extLst>
                <a:ext uri="{FF2B5EF4-FFF2-40B4-BE49-F238E27FC236}">
                  <a16:creationId xmlns:a16="http://schemas.microsoft.com/office/drawing/2014/main" id="{398DE35E-83E2-7C96-6053-FEA088A0DF79}"/>
                </a:ext>
              </a:extLst>
            </p:cNvPr>
            <p:cNvSpPr/>
            <p:nvPr/>
          </p:nvSpPr>
          <p:spPr>
            <a:xfrm>
              <a:off x="1153972" y="2804973"/>
              <a:ext cx="80932" cy="10170"/>
            </a:xfrm>
            <a:custGeom>
              <a:avLst/>
              <a:gdLst/>
              <a:ahLst/>
              <a:cxnLst/>
              <a:rect l="l" t="t" r="r" b="b"/>
              <a:pathLst>
                <a:path w="3032" h="381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846" y="380"/>
                  </a:lnTo>
                  <a:cubicBezTo>
                    <a:pt x="2946" y="380"/>
                    <a:pt x="3032" y="294"/>
                    <a:pt x="3032" y="187"/>
                  </a:cubicBezTo>
                  <a:cubicBezTo>
                    <a:pt x="3032" y="86"/>
                    <a:pt x="2946" y="0"/>
                    <a:pt x="2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4860;p46">
              <a:extLst>
                <a:ext uri="{FF2B5EF4-FFF2-40B4-BE49-F238E27FC236}">
                  <a16:creationId xmlns:a16="http://schemas.microsoft.com/office/drawing/2014/main" id="{9ECD2918-C22C-3B85-CB89-B03D37B40D79}"/>
                </a:ext>
              </a:extLst>
            </p:cNvPr>
            <p:cNvSpPr/>
            <p:nvPr/>
          </p:nvSpPr>
          <p:spPr>
            <a:xfrm>
              <a:off x="1153972" y="2832306"/>
              <a:ext cx="80932" cy="10170"/>
            </a:xfrm>
            <a:custGeom>
              <a:avLst/>
              <a:gdLst/>
              <a:ahLst/>
              <a:cxnLst/>
              <a:rect l="l" t="t" r="r" b="b"/>
              <a:pathLst>
                <a:path w="3032" h="381" extrusionOk="0">
                  <a:moveTo>
                    <a:pt x="194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2"/>
                    <a:pt x="87" y="381"/>
                    <a:pt x="194" y="381"/>
                  </a:cubicBezTo>
                  <a:lnTo>
                    <a:pt x="2846" y="381"/>
                  </a:lnTo>
                  <a:cubicBezTo>
                    <a:pt x="2946" y="381"/>
                    <a:pt x="3032" y="302"/>
                    <a:pt x="3032" y="194"/>
                  </a:cubicBezTo>
                  <a:cubicBezTo>
                    <a:pt x="3032" y="87"/>
                    <a:pt x="2946" y="1"/>
                    <a:pt x="2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4861;p46">
              <a:extLst>
                <a:ext uri="{FF2B5EF4-FFF2-40B4-BE49-F238E27FC236}">
                  <a16:creationId xmlns:a16="http://schemas.microsoft.com/office/drawing/2014/main" id="{441216F4-1DBF-A578-5297-C43128AB4116}"/>
                </a:ext>
              </a:extLst>
            </p:cNvPr>
            <p:cNvSpPr/>
            <p:nvPr/>
          </p:nvSpPr>
          <p:spPr>
            <a:xfrm>
              <a:off x="1260528" y="2889909"/>
              <a:ext cx="82266" cy="10143"/>
            </a:xfrm>
            <a:custGeom>
              <a:avLst/>
              <a:gdLst/>
              <a:ahLst/>
              <a:cxnLst/>
              <a:rect l="l" t="t" r="r" b="b"/>
              <a:pathLst>
                <a:path w="3082" h="380" extrusionOk="0">
                  <a:moveTo>
                    <a:pt x="187" y="0"/>
                  </a:moveTo>
                  <a:cubicBezTo>
                    <a:pt x="86" y="0"/>
                    <a:pt x="0" y="86"/>
                    <a:pt x="0" y="194"/>
                  </a:cubicBezTo>
                  <a:cubicBezTo>
                    <a:pt x="0" y="294"/>
                    <a:pt x="86" y="380"/>
                    <a:pt x="187" y="380"/>
                  </a:cubicBezTo>
                  <a:lnTo>
                    <a:pt x="2895" y="380"/>
                  </a:lnTo>
                  <a:cubicBezTo>
                    <a:pt x="2996" y="380"/>
                    <a:pt x="3082" y="294"/>
                    <a:pt x="3082" y="194"/>
                  </a:cubicBezTo>
                  <a:cubicBezTo>
                    <a:pt x="3082" y="86"/>
                    <a:pt x="2996" y="0"/>
                    <a:pt x="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263" name="Google Shape;4862;p46">
              <a:extLst>
                <a:ext uri="{FF2B5EF4-FFF2-40B4-BE49-F238E27FC236}">
                  <a16:creationId xmlns:a16="http://schemas.microsoft.com/office/drawing/2014/main" id="{54BE97D8-A461-3F7E-A9B2-25FABD6EA6D4}"/>
                </a:ext>
              </a:extLst>
            </p:cNvPr>
            <p:cNvSpPr/>
            <p:nvPr/>
          </p:nvSpPr>
          <p:spPr>
            <a:xfrm>
              <a:off x="1189179" y="2889909"/>
              <a:ext cx="53198" cy="10143"/>
            </a:xfrm>
            <a:custGeom>
              <a:avLst/>
              <a:gdLst/>
              <a:ahLst/>
              <a:cxnLst/>
              <a:rect l="l" t="t" r="r" b="b"/>
              <a:pathLst>
                <a:path w="1993" h="380" extrusionOk="0">
                  <a:moveTo>
                    <a:pt x="0" y="0"/>
                  </a:moveTo>
                  <a:cubicBezTo>
                    <a:pt x="93" y="115"/>
                    <a:pt x="172" y="244"/>
                    <a:pt x="230" y="380"/>
                  </a:cubicBezTo>
                  <a:lnTo>
                    <a:pt x="1806" y="380"/>
                  </a:lnTo>
                  <a:cubicBezTo>
                    <a:pt x="1906" y="380"/>
                    <a:pt x="1992" y="294"/>
                    <a:pt x="1992" y="194"/>
                  </a:cubicBezTo>
                  <a:cubicBezTo>
                    <a:pt x="1992" y="86"/>
                    <a:pt x="1906" y="0"/>
                    <a:pt x="18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4863;p46">
              <a:extLst>
                <a:ext uri="{FF2B5EF4-FFF2-40B4-BE49-F238E27FC236}">
                  <a16:creationId xmlns:a16="http://schemas.microsoft.com/office/drawing/2014/main" id="{1CECCCFC-EF52-8ECC-CF0D-C82CD4012D16}"/>
                </a:ext>
              </a:extLst>
            </p:cNvPr>
            <p:cNvSpPr/>
            <p:nvPr/>
          </p:nvSpPr>
          <p:spPr>
            <a:xfrm>
              <a:off x="1200070" y="2917455"/>
              <a:ext cx="142725" cy="10143"/>
            </a:xfrm>
            <a:custGeom>
              <a:avLst/>
              <a:gdLst/>
              <a:ahLst/>
              <a:cxnLst/>
              <a:rect l="l" t="t" r="r" b="b"/>
              <a:pathLst>
                <a:path w="5347" h="380" extrusionOk="0">
                  <a:moveTo>
                    <a:pt x="1" y="0"/>
                  </a:moveTo>
                  <a:cubicBezTo>
                    <a:pt x="8" y="64"/>
                    <a:pt x="15" y="122"/>
                    <a:pt x="15" y="186"/>
                  </a:cubicBezTo>
                  <a:lnTo>
                    <a:pt x="15" y="380"/>
                  </a:lnTo>
                  <a:lnTo>
                    <a:pt x="5160" y="380"/>
                  </a:lnTo>
                  <a:cubicBezTo>
                    <a:pt x="5261" y="380"/>
                    <a:pt x="5347" y="294"/>
                    <a:pt x="5347" y="186"/>
                  </a:cubicBezTo>
                  <a:cubicBezTo>
                    <a:pt x="5347" y="86"/>
                    <a:pt x="5261" y="0"/>
                    <a:pt x="51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4864;p46">
              <a:extLst>
                <a:ext uri="{FF2B5EF4-FFF2-40B4-BE49-F238E27FC236}">
                  <a16:creationId xmlns:a16="http://schemas.microsoft.com/office/drawing/2014/main" id="{19EBB5EB-47EC-CAB7-D716-46C2F7E8D0C0}"/>
                </a:ext>
              </a:extLst>
            </p:cNvPr>
            <p:cNvSpPr/>
            <p:nvPr/>
          </p:nvSpPr>
          <p:spPr>
            <a:xfrm>
              <a:off x="1200470" y="2944975"/>
              <a:ext cx="142324" cy="10170"/>
            </a:xfrm>
            <a:custGeom>
              <a:avLst/>
              <a:gdLst/>
              <a:ahLst/>
              <a:cxnLst/>
              <a:rect l="l" t="t" r="r" b="b"/>
              <a:pathLst>
                <a:path w="5332" h="381" extrusionOk="0">
                  <a:moveTo>
                    <a:pt x="0" y="1"/>
                  </a:moveTo>
                  <a:lnTo>
                    <a:pt x="0" y="116"/>
                  </a:lnTo>
                  <a:lnTo>
                    <a:pt x="7" y="123"/>
                  </a:lnTo>
                  <a:cubicBezTo>
                    <a:pt x="108" y="180"/>
                    <a:pt x="186" y="273"/>
                    <a:pt x="222" y="381"/>
                  </a:cubicBezTo>
                  <a:lnTo>
                    <a:pt x="5145" y="381"/>
                  </a:lnTo>
                  <a:cubicBezTo>
                    <a:pt x="5246" y="381"/>
                    <a:pt x="5332" y="295"/>
                    <a:pt x="5332" y="187"/>
                  </a:cubicBezTo>
                  <a:cubicBezTo>
                    <a:pt x="5332" y="80"/>
                    <a:pt x="5246" y="1"/>
                    <a:pt x="5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4865;p46">
              <a:extLst>
                <a:ext uri="{FF2B5EF4-FFF2-40B4-BE49-F238E27FC236}">
                  <a16:creationId xmlns:a16="http://schemas.microsoft.com/office/drawing/2014/main" id="{8555D3E5-F047-D0FA-B7AD-C6958DFB2658}"/>
                </a:ext>
              </a:extLst>
            </p:cNvPr>
            <p:cNvSpPr/>
            <p:nvPr/>
          </p:nvSpPr>
          <p:spPr>
            <a:xfrm>
              <a:off x="1200470" y="2972335"/>
              <a:ext cx="142324" cy="10170"/>
            </a:xfrm>
            <a:custGeom>
              <a:avLst/>
              <a:gdLst/>
              <a:ahLst/>
              <a:cxnLst/>
              <a:rect l="l" t="t" r="r" b="b"/>
              <a:pathLst>
                <a:path w="5332" h="381" extrusionOk="0">
                  <a:moveTo>
                    <a:pt x="251" y="1"/>
                  </a:moveTo>
                  <a:cubicBezTo>
                    <a:pt x="237" y="166"/>
                    <a:pt x="136" y="309"/>
                    <a:pt x="0" y="381"/>
                  </a:cubicBezTo>
                  <a:lnTo>
                    <a:pt x="5145" y="381"/>
                  </a:lnTo>
                  <a:cubicBezTo>
                    <a:pt x="5246" y="381"/>
                    <a:pt x="5332" y="295"/>
                    <a:pt x="5332" y="194"/>
                  </a:cubicBezTo>
                  <a:cubicBezTo>
                    <a:pt x="5332" y="87"/>
                    <a:pt x="5246" y="1"/>
                    <a:pt x="5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4866;p46">
              <a:extLst>
                <a:ext uri="{FF2B5EF4-FFF2-40B4-BE49-F238E27FC236}">
                  <a16:creationId xmlns:a16="http://schemas.microsoft.com/office/drawing/2014/main" id="{76E35999-29EF-B1FE-4FFA-123770A172B0}"/>
                </a:ext>
              </a:extLst>
            </p:cNvPr>
            <p:cNvSpPr/>
            <p:nvPr/>
          </p:nvSpPr>
          <p:spPr>
            <a:xfrm>
              <a:off x="1169080" y="2999882"/>
              <a:ext cx="173715" cy="10170"/>
            </a:xfrm>
            <a:custGeom>
              <a:avLst/>
              <a:gdLst/>
              <a:ahLst/>
              <a:cxnLst/>
              <a:rect l="l" t="t" r="r" b="b"/>
              <a:pathLst>
                <a:path w="6508" h="381" extrusionOk="0">
                  <a:moveTo>
                    <a:pt x="302" y="1"/>
                  </a:moveTo>
                  <a:cubicBezTo>
                    <a:pt x="223" y="144"/>
                    <a:pt x="123" y="273"/>
                    <a:pt x="1" y="381"/>
                  </a:cubicBezTo>
                  <a:lnTo>
                    <a:pt x="6321" y="381"/>
                  </a:lnTo>
                  <a:cubicBezTo>
                    <a:pt x="6422" y="381"/>
                    <a:pt x="6508" y="295"/>
                    <a:pt x="6508" y="187"/>
                  </a:cubicBezTo>
                  <a:cubicBezTo>
                    <a:pt x="6508" y="87"/>
                    <a:pt x="6422" y="1"/>
                    <a:pt x="6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8" name="Google Shape;4867;p46">
              <a:extLst>
                <a:ext uri="{FF2B5EF4-FFF2-40B4-BE49-F238E27FC236}">
                  <a16:creationId xmlns:a16="http://schemas.microsoft.com/office/drawing/2014/main" id="{AE626B10-1648-5DE9-B55F-B1AF3D00EBAC}"/>
                </a:ext>
              </a:extLst>
            </p:cNvPr>
            <p:cNvSpPr/>
            <p:nvPr/>
          </p:nvSpPr>
          <p:spPr>
            <a:xfrm>
              <a:off x="1270458" y="3027428"/>
              <a:ext cx="72337" cy="10170"/>
            </a:xfrm>
            <a:custGeom>
              <a:avLst/>
              <a:gdLst/>
              <a:ahLst/>
              <a:cxnLst/>
              <a:rect l="l" t="t" r="r" b="b"/>
              <a:pathLst>
                <a:path w="2710" h="381" extrusionOk="0">
                  <a:moveTo>
                    <a:pt x="187" y="1"/>
                  </a:moveTo>
                  <a:cubicBezTo>
                    <a:pt x="87" y="1"/>
                    <a:pt x="1" y="79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2523" y="380"/>
                  </a:lnTo>
                  <a:cubicBezTo>
                    <a:pt x="2624" y="380"/>
                    <a:pt x="2710" y="294"/>
                    <a:pt x="2710" y="187"/>
                  </a:cubicBezTo>
                  <a:cubicBezTo>
                    <a:pt x="2710" y="79"/>
                    <a:pt x="2624" y="1"/>
                    <a:pt x="2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4868;p46">
              <a:extLst>
                <a:ext uri="{FF2B5EF4-FFF2-40B4-BE49-F238E27FC236}">
                  <a16:creationId xmlns:a16="http://schemas.microsoft.com/office/drawing/2014/main" id="{21BF27A2-BA59-3FA5-52D2-62BED2B8AA1B}"/>
                </a:ext>
              </a:extLst>
            </p:cNvPr>
            <p:cNvSpPr/>
            <p:nvPr/>
          </p:nvSpPr>
          <p:spPr>
            <a:xfrm>
              <a:off x="1270458" y="3054788"/>
              <a:ext cx="72337" cy="10170"/>
            </a:xfrm>
            <a:custGeom>
              <a:avLst/>
              <a:gdLst/>
              <a:ahLst/>
              <a:cxnLst/>
              <a:rect l="l" t="t" r="r" b="b"/>
              <a:pathLst>
                <a:path w="2710" h="381" extrusionOk="0">
                  <a:moveTo>
                    <a:pt x="187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2523" y="380"/>
                  </a:lnTo>
                  <a:cubicBezTo>
                    <a:pt x="2624" y="380"/>
                    <a:pt x="2710" y="294"/>
                    <a:pt x="2710" y="194"/>
                  </a:cubicBezTo>
                  <a:cubicBezTo>
                    <a:pt x="2710" y="86"/>
                    <a:pt x="2624" y="0"/>
                    <a:pt x="2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4869;p46">
              <a:extLst>
                <a:ext uri="{FF2B5EF4-FFF2-40B4-BE49-F238E27FC236}">
                  <a16:creationId xmlns:a16="http://schemas.microsoft.com/office/drawing/2014/main" id="{ADB74788-1CD3-4CA1-EE5C-0E6446D691B3}"/>
                </a:ext>
              </a:extLst>
            </p:cNvPr>
            <p:cNvSpPr/>
            <p:nvPr/>
          </p:nvSpPr>
          <p:spPr>
            <a:xfrm>
              <a:off x="1265493" y="2795204"/>
              <a:ext cx="75593" cy="75406"/>
            </a:xfrm>
            <a:custGeom>
              <a:avLst/>
              <a:gdLst/>
              <a:ahLst/>
              <a:cxnLst/>
              <a:rect l="l" t="t" r="r" b="b"/>
              <a:pathLst>
                <a:path w="2832" h="2825" extrusionOk="0">
                  <a:moveTo>
                    <a:pt x="1420" y="1"/>
                  </a:moveTo>
                  <a:cubicBezTo>
                    <a:pt x="638" y="1"/>
                    <a:pt x="1" y="631"/>
                    <a:pt x="1" y="1412"/>
                  </a:cubicBezTo>
                  <a:cubicBezTo>
                    <a:pt x="1" y="2194"/>
                    <a:pt x="638" y="2824"/>
                    <a:pt x="1420" y="2824"/>
                  </a:cubicBezTo>
                  <a:cubicBezTo>
                    <a:pt x="2201" y="2824"/>
                    <a:pt x="2831" y="2194"/>
                    <a:pt x="2831" y="1412"/>
                  </a:cubicBezTo>
                  <a:cubicBezTo>
                    <a:pt x="2831" y="631"/>
                    <a:pt x="2201" y="1"/>
                    <a:pt x="1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4870;p46">
              <a:extLst>
                <a:ext uri="{FF2B5EF4-FFF2-40B4-BE49-F238E27FC236}">
                  <a16:creationId xmlns:a16="http://schemas.microsoft.com/office/drawing/2014/main" id="{EF3A824C-53A7-C762-D2FC-AF5A3C5C5CBB}"/>
                </a:ext>
              </a:extLst>
            </p:cNvPr>
            <p:cNvSpPr/>
            <p:nvPr/>
          </p:nvSpPr>
          <p:spPr>
            <a:xfrm>
              <a:off x="1265493" y="2795204"/>
              <a:ext cx="75593" cy="75406"/>
            </a:xfrm>
            <a:custGeom>
              <a:avLst/>
              <a:gdLst/>
              <a:ahLst/>
              <a:cxnLst/>
              <a:rect l="l" t="t" r="r" b="b"/>
              <a:pathLst>
                <a:path w="2832" h="2825" extrusionOk="0">
                  <a:moveTo>
                    <a:pt x="1420" y="1"/>
                  </a:moveTo>
                  <a:cubicBezTo>
                    <a:pt x="638" y="1"/>
                    <a:pt x="1" y="631"/>
                    <a:pt x="1" y="1412"/>
                  </a:cubicBezTo>
                  <a:cubicBezTo>
                    <a:pt x="1" y="2194"/>
                    <a:pt x="638" y="2824"/>
                    <a:pt x="1420" y="2824"/>
                  </a:cubicBezTo>
                  <a:cubicBezTo>
                    <a:pt x="2201" y="2824"/>
                    <a:pt x="2831" y="2194"/>
                    <a:pt x="2831" y="1412"/>
                  </a:cubicBezTo>
                  <a:cubicBezTo>
                    <a:pt x="2831" y="631"/>
                    <a:pt x="2201" y="1"/>
                    <a:pt x="1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4871;p46">
              <a:extLst>
                <a:ext uri="{FF2B5EF4-FFF2-40B4-BE49-F238E27FC236}">
                  <a16:creationId xmlns:a16="http://schemas.microsoft.com/office/drawing/2014/main" id="{61A82878-05E1-EB0D-311B-2875B70BE260}"/>
                </a:ext>
              </a:extLst>
            </p:cNvPr>
            <p:cNvSpPr/>
            <p:nvPr/>
          </p:nvSpPr>
          <p:spPr>
            <a:xfrm>
              <a:off x="1277745" y="2846480"/>
              <a:ext cx="51089" cy="24317"/>
            </a:xfrm>
            <a:custGeom>
              <a:avLst/>
              <a:gdLst/>
              <a:ahLst/>
              <a:cxnLst/>
              <a:rect l="l" t="t" r="r" b="b"/>
              <a:pathLst>
                <a:path w="1914" h="911" extrusionOk="0">
                  <a:moveTo>
                    <a:pt x="961" y="0"/>
                  </a:moveTo>
                  <a:cubicBezTo>
                    <a:pt x="566" y="0"/>
                    <a:pt x="215" y="208"/>
                    <a:pt x="0" y="538"/>
                  </a:cubicBezTo>
                  <a:cubicBezTo>
                    <a:pt x="251" y="767"/>
                    <a:pt x="588" y="910"/>
                    <a:pt x="961" y="910"/>
                  </a:cubicBezTo>
                  <a:cubicBezTo>
                    <a:pt x="1326" y="910"/>
                    <a:pt x="1663" y="767"/>
                    <a:pt x="1914" y="538"/>
                  </a:cubicBezTo>
                  <a:cubicBezTo>
                    <a:pt x="1699" y="208"/>
                    <a:pt x="1347" y="0"/>
                    <a:pt x="9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4872;p46">
              <a:extLst>
                <a:ext uri="{FF2B5EF4-FFF2-40B4-BE49-F238E27FC236}">
                  <a16:creationId xmlns:a16="http://schemas.microsoft.com/office/drawing/2014/main" id="{D5166755-45EE-56CD-ECAC-3D15D5B71719}"/>
                </a:ext>
              </a:extLst>
            </p:cNvPr>
            <p:cNvSpPr/>
            <p:nvPr/>
          </p:nvSpPr>
          <p:spPr>
            <a:xfrm>
              <a:off x="1285192" y="2814716"/>
              <a:ext cx="36195" cy="36382"/>
            </a:xfrm>
            <a:custGeom>
              <a:avLst/>
              <a:gdLst/>
              <a:ahLst/>
              <a:cxnLst/>
              <a:rect l="l" t="t" r="r" b="b"/>
              <a:pathLst>
                <a:path w="1356" h="1363" extrusionOk="0">
                  <a:moveTo>
                    <a:pt x="682" y="1"/>
                  </a:moveTo>
                  <a:cubicBezTo>
                    <a:pt x="302" y="1"/>
                    <a:pt x="1" y="309"/>
                    <a:pt x="1" y="681"/>
                  </a:cubicBezTo>
                  <a:cubicBezTo>
                    <a:pt x="1" y="1054"/>
                    <a:pt x="302" y="1362"/>
                    <a:pt x="682" y="1362"/>
                  </a:cubicBezTo>
                  <a:cubicBezTo>
                    <a:pt x="1054" y="1362"/>
                    <a:pt x="1355" y="1054"/>
                    <a:pt x="1355" y="681"/>
                  </a:cubicBezTo>
                  <a:cubicBezTo>
                    <a:pt x="1355" y="309"/>
                    <a:pt x="1054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4873;p46">
              <a:extLst>
                <a:ext uri="{FF2B5EF4-FFF2-40B4-BE49-F238E27FC236}">
                  <a16:creationId xmlns:a16="http://schemas.microsoft.com/office/drawing/2014/main" id="{6D1710DC-BB63-E9F7-3E03-DA77D9F89F44}"/>
                </a:ext>
              </a:extLst>
            </p:cNvPr>
            <p:cNvSpPr/>
            <p:nvPr/>
          </p:nvSpPr>
          <p:spPr>
            <a:xfrm>
              <a:off x="1020269" y="3025720"/>
              <a:ext cx="220961" cy="75006"/>
            </a:xfrm>
            <a:custGeom>
              <a:avLst/>
              <a:gdLst/>
              <a:ahLst/>
              <a:cxnLst/>
              <a:rect l="l" t="t" r="r" b="b"/>
              <a:pathLst>
                <a:path w="8278" h="2810" extrusionOk="0">
                  <a:moveTo>
                    <a:pt x="1025" y="0"/>
                  </a:moveTo>
                  <a:cubicBezTo>
                    <a:pt x="459" y="0"/>
                    <a:pt x="0" y="459"/>
                    <a:pt x="0" y="1025"/>
                  </a:cubicBezTo>
                  <a:lnTo>
                    <a:pt x="0" y="2551"/>
                  </a:lnTo>
                  <a:cubicBezTo>
                    <a:pt x="0" y="2695"/>
                    <a:pt x="122" y="2809"/>
                    <a:pt x="266" y="2809"/>
                  </a:cubicBezTo>
                  <a:lnTo>
                    <a:pt x="8277" y="2809"/>
                  </a:lnTo>
                  <a:lnTo>
                    <a:pt x="8277" y="1025"/>
                  </a:lnTo>
                  <a:cubicBezTo>
                    <a:pt x="8277" y="459"/>
                    <a:pt x="7819" y="0"/>
                    <a:pt x="7253" y="0"/>
                  </a:cubicBezTo>
                  <a:lnTo>
                    <a:pt x="5260" y="0"/>
                  </a:lnTo>
                  <a:lnTo>
                    <a:pt x="5260" y="702"/>
                  </a:lnTo>
                  <a:cubicBezTo>
                    <a:pt x="5260" y="767"/>
                    <a:pt x="5203" y="810"/>
                    <a:pt x="5153" y="810"/>
                  </a:cubicBezTo>
                  <a:cubicBezTo>
                    <a:pt x="5131" y="810"/>
                    <a:pt x="5110" y="803"/>
                    <a:pt x="5088" y="788"/>
                  </a:cubicBezTo>
                  <a:lnTo>
                    <a:pt x="4236" y="108"/>
                  </a:lnTo>
                  <a:cubicBezTo>
                    <a:pt x="4207" y="86"/>
                    <a:pt x="4178" y="72"/>
                    <a:pt x="4142" y="72"/>
                  </a:cubicBezTo>
                  <a:cubicBezTo>
                    <a:pt x="4107" y="72"/>
                    <a:pt x="4071" y="86"/>
                    <a:pt x="4042" y="108"/>
                  </a:cubicBezTo>
                  <a:lnTo>
                    <a:pt x="3189" y="788"/>
                  </a:lnTo>
                  <a:cubicBezTo>
                    <a:pt x="3168" y="803"/>
                    <a:pt x="3146" y="810"/>
                    <a:pt x="3125" y="810"/>
                  </a:cubicBezTo>
                  <a:cubicBezTo>
                    <a:pt x="3075" y="810"/>
                    <a:pt x="3017" y="767"/>
                    <a:pt x="3017" y="702"/>
                  </a:cubicBezTo>
                  <a:lnTo>
                    <a:pt x="30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4874;p46">
              <a:extLst>
                <a:ext uri="{FF2B5EF4-FFF2-40B4-BE49-F238E27FC236}">
                  <a16:creationId xmlns:a16="http://schemas.microsoft.com/office/drawing/2014/main" id="{19D141E9-694C-EFCD-7864-184DAAF1B940}"/>
                </a:ext>
              </a:extLst>
            </p:cNvPr>
            <p:cNvSpPr/>
            <p:nvPr/>
          </p:nvSpPr>
          <p:spPr>
            <a:xfrm>
              <a:off x="1125651" y="3027615"/>
              <a:ext cx="10170" cy="73111"/>
            </a:xfrm>
            <a:custGeom>
              <a:avLst/>
              <a:gdLst/>
              <a:ahLst/>
              <a:cxnLst/>
              <a:rect l="l" t="t" r="r" b="b"/>
              <a:pathLst>
                <a:path w="381" h="2739" extrusionOk="0">
                  <a:moveTo>
                    <a:pt x="194" y="1"/>
                  </a:moveTo>
                  <a:cubicBezTo>
                    <a:pt x="159" y="1"/>
                    <a:pt x="123" y="15"/>
                    <a:pt x="94" y="37"/>
                  </a:cubicBezTo>
                  <a:lnTo>
                    <a:pt x="1" y="108"/>
                  </a:lnTo>
                  <a:lnTo>
                    <a:pt x="1" y="2738"/>
                  </a:lnTo>
                  <a:lnTo>
                    <a:pt x="381" y="2738"/>
                  </a:lnTo>
                  <a:lnTo>
                    <a:pt x="381" y="108"/>
                  </a:lnTo>
                  <a:lnTo>
                    <a:pt x="288" y="37"/>
                  </a:lnTo>
                  <a:cubicBezTo>
                    <a:pt x="266" y="15"/>
                    <a:pt x="230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4875;p46">
              <a:extLst>
                <a:ext uri="{FF2B5EF4-FFF2-40B4-BE49-F238E27FC236}">
                  <a16:creationId xmlns:a16="http://schemas.microsoft.com/office/drawing/2014/main" id="{8F6B295A-0A67-F070-7695-AEF90F233496}"/>
                </a:ext>
              </a:extLst>
            </p:cNvPr>
            <p:cNvSpPr/>
            <p:nvPr/>
          </p:nvSpPr>
          <p:spPr>
            <a:xfrm>
              <a:off x="1100213" y="3015390"/>
              <a:ext cx="61259" cy="32592"/>
            </a:xfrm>
            <a:custGeom>
              <a:avLst/>
              <a:gdLst/>
              <a:ahLst/>
              <a:cxnLst/>
              <a:rect l="l" t="t" r="r" b="b"/>
              <a:pathLst>
                <a:path w="2295" h="1221" extrusionOk="0">
                  <a:moveTo>
                    <a:pt x="1" y="0"/>
                  </a:moveTo>
                  <a:lnTo>
                    <a:pt x="1" y="1089"/>
                  </a:lnTo>
                  <a:cubicBezTo>
                    <a:pt x="1" y="1166"/>
                    <a:pt x="65" y="1220"/>
                    <a:pt x="134" y="1220"/>
                  </a:cubicBezTo>
                  <a:cubicBezTo>
                    <a:pt x="162" y="1220"/>
                    <a:pt x="191" y="1211"/>
                    <a:pt x="216" y="1190"/>
                  </a:cubicBezTo>
                  <a:lnTo>
                    <a:pt x="1069" y="516"/>
                  </a:lnTo>
                  <a:cubicBezTo>
                    <a:pt x="1090" y="498"/>
                    <a:pt x="1119" y="489"/>
                    <a:pt x="1147" y="489"/>
                  </a:cubicBezTo>
                  <a:cubicBezTo>
                    <a:pt x="1176" y="489"/>
                    <a:pt x="1205" y="498"/>
                    <a:pt x="1226" y="516"/>
                  </a:cubicBezTo>
                  <a:lnTo>
                    <a:pt x="2079" y="1190"/>
                  </a:lnTo>
                  <a:cubicBezTo>
                    <a:pt x="2104" y="1211"/>
                    <a:pt x="2133" y="1220"/>
                    <a:pt x="2161" y="1220"/>
                  </a:cubicBezTo>
                  <a:cubicBezTo>
                    <a:pt x="2230" y="1220"/>
                    <a:pt x="2294" y="1166"/>
                    <a:pt x="2294" y="1089"/>
                  </a:cubicBezTo>
                  <a:lnTo>
                    <a:pt x="2294" y="0"/>
                  </a:lnTo>
                  <a:cubicBezTo>
                    <a:pt x="2086" y="108"/>
                    <a:pt x="1857" y="165"/>
                    <a:pt x="1613" y="165"/>
                  </a:cubicBezTo>
                  <a:lnTo>
                    <a:pt x="682" y="165"/>
                  </a:lnTo>
                  <a:cubicBezTo>
                    <a:pt x="438" y="165"/>
                    <a:pt x="202" y="10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4876;p46">
              <a:extLst>
                <a:ext uri="{FF2B5EF4-FFF2-40B4-BE49-F238E27FC236}">
                  <a16:creationId xmlns:a16="http://schemas.microsoft.com/office/drawing/2014/main" id="{7B81A739-80BE-FBE4-DFE2-4264178E2159}"/>
                </a:ext>
              </a:extLst>
            </p:cNvPr>
            <p:cNvSpPr/>
            <p:nvPr/>
          </p:nvSpPr>
          <p:spPr>
            <a:xfrm>
              <a:off x="1060628" y="2869035"/>
              <a:ext cx="140429" cy="79410"/>
            </a:xfrm>
            <a:custGeom>
              <a:avLst/>
              <a:gdLst/>
              <a:ahLst/>
              <a:cxnLst/>
              <a:rect l="l" t="t" r="r" b="b"/>
              <a:pathLst>
                <a:path w="5261" h="2975" extrusionOk="0">
                  <a:moveTo>
                    <a:pt x="2000" y="1"/>
                  </a:moveTo>
                  <a:cubicBezTo>
                    <a:pt x="896" y="1"/>
                    <a:pt x="0" y="897"/>
                    <a:pt x="0" y="2000"/>
                  </a:cubicBezTo>
                  <a:lnTo>
                    <a:pt x="0" y="2975"/>
                  </a:lnTo>
                  <a:cubicBezTo>
                    <a:pt x="72" y="2932"/>
                    <a:pt x="158" y="2903"/>
                    <a:pt x="251" y="2903"/>
                  </a:cubicBezTo>
                  <a:lnTo>
                    <a:pt x="717" y="2903"/>
                  </a:lnTo>
                  <a:lnTo>
                    <a:pt x="717" y="2402"/>
                  </a:lnTo>
                  <a:cubicBezTo>
                    <a:pt x="717" y="2079"/>
                    <a:pt x="975" y="1821"/>
                    <a:pt x="1298" y="1821"/>
                  </a:cubicBezTo>
                  <a:lnTo>
                    <a:pt x="3963" y="1821"/>
                  </a:lnTo>
                  <a:cubicBezTo>
                    <a:pt x="4286" y="1821"/>
                    <a:pt x="4544" y="2079"/>
                    <a:pt x="4544" y="2402"/>
                  </a:cubicBezTo>
                  <a:lnTo>
                    <a:pt x="4544" y="2903"/>
                  </a:lnTo>
                  <a:lnTo>
                    <a:pt x="5010" y="2903"/>
                  </a:lnTo>
                  <a:cubicBezTo>
                    <a:pt x="5103" y="2903"/>
                    <a:pt x="5189" y="2932"/>
                    <a:pt x="5261" y="2975"/>
                  </a:cubicBezTo>
                  <a:lnTo>
                    <a:pt x="5261" y="2000"/>
                  </a:lnTo>
                  <a:cubicBezTo>
                    <a:pt x="5261" y="897"/>
                    <a:pt x="4365" y="1"/>
                    <a:pt x="3261" y="1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4877;p46">
              <a:extLst>
                <a:ext uri="{FF2B5EF4-FFF2-40B4-BE49-F238E27FC236}">
                  <a16:creationId xmlns:a16="http://schemas.microsoft.com/office/drawing/2014/main" id="{24BDB47E-FD3A-4389-E55C-2320F87F062A}"/>
                </a:ext>
              </a:extLst>
            </p:cNvPr>
            <p:cNvSpPr/>
            <p:nvPr/>
          </p:nvSpPr>
          <p:spPr>
            <a:xfrm>
              <a:off x="1053742" y="2945936"/>
              <a:ext cx="26052" cy="38864"/>
            </a:xfrm>
            <a:custGeom>
              <a:avLst/>
              <a:gdLst/>
              <a:ahLst/>
              <a:cxnLst/>
              <a:rect l="l" t="t" r="r" b="b"/>
              <a:pathLst>
                <a:path w="976" h="1456" extrusionOk="0">
                  <a:moveTo>
                    <a:pt x="509" y="1"/>
                  </a:moveTo>
                  <a:cubicBezTo>
                    <a:pt x="230" y="1"/>
                    <a:pt x="0" y="223"/>
                    <a:pt x="0" y="510"/>
                  </a:cubicBezTo>
                  <a:lnTo>
                    <a:pt x="0" y="940"/>
                  </a:lnTo>
                  <a:cubicBezTo>
                    <a:pt x="0" y="1226"/>
                    <a:pt x="230" y="1456"/>
                    <a:pt x="509" y="1456"/>
                  </a:cubicBezTo>
                  <a:lnTo>
                    <a:pt x="975" y="1456"/>
                  </a:lnTo>
                  <a:cubicBezTo>
                    <a:pt x="975" y="1405"/>
                    <a:pt x="975" y="1362"/>
                    <a:pt x="975" y="1319"/>
                  </a:cubicBezTo>
                  <a:lnTo>
                    <a:pt x="975" y="1"/>
                  </a:lnTo>
                  <a:close/>
                </a:path>
              </a:pathLst>
            </a:custGeom>
            <a:solidFill>
              <a:srgbClr val="D88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4878;p46">
              <a:extLst>
                <a:ext uri="{FF2B5EF4-FFF2-40B4-BE49-F238E27FC236}">
                  <a16:creationId xmlns:a16="http://schemas.microsoft.com/office/drawing/2014/main" id="{B6136E32-D5B3-768B-2BBC-B8A3EF74D225}"/>
                </a:ext>
              </a:extLst>
            </p:cNvPr>
            <p:cNvSpPr/>
            <p:nvPr/>
          </p:nvSpPr>
          <p:spPr>
            <a:xfrm>
              <a:off x="1181705" y="2945936"/>
              <a:ext cx="26239" cy="38864"/>
            </a:xfrm>
            <a:custGeom>
              <a:avLst/>
              <a:gdLst/>
              <a:ahLst/>
              <a:cxnLst/>
              <a:rect l="l" t="t" r="r" b="b"/>
              <a:pathLst>
                <a:path w="983" h="1456" extrusionOk="0">
                  <a:moveTo>
                    <a:pt x="8" y="1"/>
                  </a:moveTo>
                  <a:lnTo>
                    <a:pt x="8" y="1319"/>
                  </a:lnTo>
                  <a:cubicBezTo>
                    <a:pt x="8" y="1362"/>
                    <a:pt x="8" y="1405"/>
                    <a:pt x="1" y="1456"/>
                  </a:cubicBezTo>
                  <a:lnTo>
                    <a:pt x="474" y="1456"/>
                  </a:lnTo>
                  <a:cubicBezTo>
                    <a:pt x="753" y="1456"/>
                    <a:pt x="983" y="1226"/>
                    <a:pt x="983" y="940"/>
                  </a:cubicBezTo>
                  <a:lnTo>
                    <a:pt x="983" y="510"/>
                  </a:lnTo>
                  <a:cubicBezTo>
                    <a:pt x="983" y="230"/>
                    <a:pt x="753" y="1"/>
                    <a:pt x="474" y="1"/>
                  </a:cubicBezTo>
                  <a:close/>
                </a:path>
              </a:pathLst>
            </a:custGeom>
            <a:solidFill>
              <a:srgbClr val="EA9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4879;p46">
              <a:extLst>
                <a:ext uri="{FF2B5EF4-FFF2-40B4-BE49-F238E27FC236}">
                  <a16:creationId xmlns:a16="http://schemas.microsoft.com/office/drawing/2014/main" id="{96C72C3D-E27B-70D8-8C9D-AD2F00F5E9F4}"/>
                </a:ext>
              </a:extLst>
            </p:cNvPr>
            <p:cNvSpPr/>
            <p:nvPr/>
          </p:nvSpPr>
          <p:spPr>
            <a:xfrm>
              <a:off x="1078993" y="2916868"/>
              <a:ext cx="103700" cy="103700"/>
            </a:xfrm>
            <a:custGeom>
              <a:avLst/>
              <a:gdLst/>
              <a:ahLst/>
              <a:cxnLst/>
              <a:rect l="l" t="t" r="r" b="b"/>
              <a:pathLst>
                <a:path w="3885" h="3885" extrusionOk="0">
                  <a:moveTo>
                    <a:pt x="610" y="1"/>
                  </a:moveTo>
                  <a:cubicBezTo>
                    <a:pt x="273" y="1"/>
                    <a:pt x="0" y="273"/>
                    <a:pt x="0" y="610"/>
                  </a:cubicBezTo>
                  <a:lnTo>
                    <a:pt x="0" y="2408"/>
                  </a:lnTo>
                  <a:cubicBezTo>
                    <a:pt x="0" y="3225"/>
                    <a:pt x="660" y="3885"/>
                    <a:pt x="1477" y="3885"/>
                  </a:cubicBezTo>
                  <a:lnTo>
                    <a:pt x="2408" y="3885"/>
                  </a:lnTo>
                  <a:cubicBezTo>
                    <a:pt x="3225" y="3885"/>
                    <a:pt x="3885" y="3225"/>
                    <a:pt x="3885" y="2408"/>
                  </a:cubicBezTo>
                  <a:lnTo>
                    <a:pt x="3885" y="610"/>
                  </a:lnTo>
                  <a:cubicBezTo>
                    <a:pt x="3885" y="273"/>
                    <a:pt x="3612" y="1"/>
                    <a:pt x="3275" y="1"/>
                  </a:cubicBezTo>
                  <a:close/>
                </a:path>
              </a:pathLst>
            </a:custGeom>
            <a:solidFill>
              <a:srgbClr val="F6A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4880;p46">
              <a:extLst>
                <a:ext uri="{FF2B5EF4-FFF2-40B4-BE49-F238E27FC236}">
                  <a16:creationId xmlns:a16="http://schemas.microsoft.com/office/drawing/2014/main" id="{ED36D4E6-EC0A-6E18-BE43-7046016E1D3B}"/>
                </a:ext>
              </a:extLst>
            </p:cNvPr>
            <p:cNvSpPr/>
            <p:nvPr/>
          </p:nvSpPr>
          <p:spPr>
            <a:xfrm>
              <a:off x="1101174" y="2941932"/>
              <a:ext cx="10170" cy="21834"/>
            </a:xfrm>
            <a:custGeom>
              <a:avLst/>
              <a:gdLst/>
              <a:ahLst/>
              <a:cxnLst/>
              <a:rect l="l" t="t" r="r" b="b"/>
              <a:pathLst>
                <a:path w="381" h="818" extrusionOk="0">
                  <a:moveTo>
                    <a:pt x="187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631"/>
                  </a:lnTo>
                  <a:cubicBezTo>
                    <a:pt x="1" y="731"/>
                    <a:pt x="87" y="817"/>
                    <a:pt x="187" y="817"/>
                  </a:cubicBezTo>
                  <a:cubicBezTo>
                    <a:pt x="295" y="817"/>
                    <a:pt x="381" y="731"/>
                    <a:pt x="381" y="631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4881;p46">
              <a:extLst>
                <a:ext uri="{FF2B5EF4-FFF2-40B4-BE49-F238E27FC236}">
                  <a16:creationId xmlns:a16="http://schemas.microsoft.com/office/drawing/2014/main" id="{B650DBBC-CCFE-1E47-783C-84EC912C93D0}"/>
                </a:ext>
              </a:extLst>
            </p:cNvPr>
            <p:cNvSpPr/>
            <p:nvPr/>
          </p:nvSpPr>
          <p:spPr>
            <a:xfrm>
              <a:off x="1150342" y="2941932"/>
              <a:ext cx="10170" cy="21834"/>
            </a:xfrm>
            <a:custGeom>
              <a:avLst/>
              <a:gdLst/>
              <a:ahLst/>
              <a:cxnLst/>
              <a:rect l="l" t="t" r="r" b="b"/>
              <a:pathLst>
                <a:path w="381" h="818" extrusionOk="0">
                  <a:moveTo>
                    <a:pt x="187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631"/>
                  </a:lnTo>
                  <a:cubicBezTo>
                    <a:pt x="0" y="731"/>
                    <a:pt x="86" y="817"/>
                    <a:pt x="187" y="817"/>
                  </a:cubicBezTo>
                  <a:cubicBezTo>
                    <a:pt x="294" y="817"/>
                    <a:pt x="380" y="731"/>
                    <a:pt x="380" y="631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7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4882;p46">
              <a:extLst>
                <a:ext uri="{FF2B5EF4-FFF2-40B4-BE49-F238E27FC236}">
                  <a16:creationId xmlns:a16="http://schemas.microsoft.com/office/drawing/2014/main" id="{5B0DEEE2-37AF-769F-B5E7-CA5DE870C6D6}"/>
                </a:ext>
              </a:extLst>
            </p:cNvPr>
            <p:cNvSpPr/>
            <p:nvPr/>
          </p:nvSpPr>
          <p:spPr>
            <a:xfrm>
              <a:off x="1118791" y="2950661"/>
              <a:ext cx="17804" cy="30510"/>
            </a:xfrm>
            <a:custGeom>
              <a:avLst/>
              <a:gdLst/>
              <a:ahLst/>
              <a:cxnLst/>
              <a:rect l="l" t="t" r="r" b="b"/>
              <a:pathLst>
                <a:path w="667" h="1143" extrusionOk="0">
                  <a:moveTo>
                    <a:pt x="454" y="1"/>
                  </a:moveTo>
                  <a:cubicBezTo>
                    <a:pt x="381" y="1"/>
                    <a:pt x="311" y="42"/>
                    <a:pt x="279" y="110"/>
                  </a:cubicBezTo>
                  <a:lnTo>
                    <a:pt x="36" y="655"/>
                  </a:lnTo>
                  <a:cubicBezTo>
                    <a:pt x="0" y="727"/>
                    <a:pt x="14" y="820"/>
                    <a:pt x="79" y="870"/>
                  </a:cubicBezTo>
                  <a:lnTo>
                    <a:pt x="322" y="1092"/>
                  </a:lnTo>
                  <a:cubicBezTo>
                    <a:pt x="358" y="1128"/>
                    <a:pt x="408" y="1142"/>
                    <a:pt x="451" y="1142"/>
                  </a:cubicBezTo>
                  <a:cubicBezTo>
                    <a:pt x="502" y="1142"/>
                    <a:pt x="552" y="1121"/>
                    <a:pt x="588" y="1078"/>
                  </a:cubicBezTo>
                  <a:cubicBezTo>
                    <a:pt x="659" y="999"/>
                    <a:pt x="652" y="884"/>
                    <a:pt x="580" y="813"/>
                  </a:cubicBezTo>
                  <a:lnTo>
                    <a:pt x="437" y="684"/>
                  </a:lnTo>
                  <a:lnTo>
                    <a:pt x="623" y="268"/>
                  </a:lnTo>
                  <a:cubicBezTo>
                    <a:pt x="666" y="175"/>
                    <a:pt x="623" y="60"/>
                    <a:pt x="530" y="17"/>
                  </a:cubicBezTo>
                  <a:cubicBezTo>
                    <a:pt x="506" y="6"/>
                    <a:pt x="480" y="1"/>
                    <a:pt x="454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4883;p46">
              <a:extLst>
                <a:ext uri="{FF2B5EF4-FFF2-40B4-BE49-F238E27FC236}">
                  <a16:creationId xmlns:a16="http://schemas.microsoft.com/office/drawing/2014/main" id="{FB6076AF-3187-97A3-8BE7-CEAA545FD919}"/>
                </a:ext>
              </a:extLst>
            </p:cNvPr>
            <p:cNvSpPr/>
            <p:nvPr/>
          </p:nvSpPr>
          <p:spPr>
            <a:xfrm>
              <a:off x="1109609" y="2983759"/>
              <a:ext cx="42468" cy="16736"/>
            </a:xfrm>
            <a:custGeom>
              <a:avLst/>
              <a:gdLst/>
              <a:ahLst/>
              <a:cxnLst/>
              <a:rect l="l" t="t" r="r" b="b"/>
              <a:pathLst>
                <a:path w="1591" h="627" extrusionOk="0">
                  <a:moveTo>
                    <a:pt x="204" y="1"/>
                  </a:moveTo>
                  <a:cubicBezTo>
                    <a:pt x="156" y="1"/>
                    <a:pt x="108" y="21"/>
                    <a:pt x="72" y="60"/>
                  </a:cubicBezTo>
                  <a:cubicBezTo>
                    <a:pt x="0" y="132"/>
                    <a:pt x="0" y="254"/>
                    <a:pt x="72" y="325"/>
                  </a:cubicBezTo>
                  <a:cubicBezTo>
                    <a:pt x="272" y="526"/>
                    <a:pt x="530" y="626"/>
                    <a:pt x="795" y="626"/>
                  </a:cubicBezTo>
                  <a:cubicBezTo>
                    <a:pt x="1053" y="626"/>
                    <a:pt x="1319" y="526"/>
                    <a:pt x="1519" y="325"/>
                  </a:cubicBezTo>
                  <a:cubicBezTo>
                    <a:pt x="1591" y="254"/>
                    <a:pt x="1591" y="132"/>
                    <a:pt x="1519" y="60"/>
                  </a:cubicBezTo>
                  <a:cubicBezTo>
                    <a:pt x="1480" y="21"/>
                    <a:pt x="1432" y="1"/>
                    <a:pt x="1383" y="1"/>
                  </a:cubicBezTo>
                  <a:cubicBezTo>
                    <a:pt x="1335" y="1"/>
                    <a:pt x="1286" y="21"/>
                    <a:pt x="1247" y="60"/>
                  </a:cubicBezTo>
                  <a:cubicBezTo>
                    <a:pt x="1122" y="185"/>
                    <a:pt x="957" y="248"/>
                    <a:pt x="792" y="248"/>
                  </a:cubicBezTo>
                  <a:cubicBezTo>
                    <a:pt x="627" y="248"/>
                    <a:pt x="462" y="185"/>
                    <a:pt x="337" y="60"/>
                  </a:cubicBezTo>
                  <a:cubicBezTo>
                    <a:pt x="301" y="21"/>
                    <a:pt x="253" y="1"/>
                    <a:pt x="204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4884;p46">
              <a:extLst>
                <a:ext uri="{FF2B5EF4-FFF2-40B4-BE49-F238E27FC236}">
                  <a16:creationId xmlns:a16="http://schemas.microsoft.com/office/drawing/2014/main" id="{364FA014-3FF9-074A-7FAF-8CE129F13E19}"/>
                </a:ext>
              </a:extLst>
            </p:cNvPr>
            <p:cNvSpPr/>
            <p:nvPr/>
          </p:nvSpPr>
          <p:spPr>
            <a:xfrm>
              <a:off x="1260528" y="2790052"/>
              <a:ext cx="85710" cy="85710"/>
            </a:xfrm>
            <a:custGeom>
              <a:avLst/>
              <a:gdLst/>
              <a:ahLst/>
              <a:cxnLst/>
              <a:rect l="l" t="t" r="r" b="b"/>
              <a:pathLst>
                <a:path w="3211" h="3211" extrusionOk="0">
                  <a:moveTo>
                    <a:pt x="1606" y="380"/>
                  </a:moveTo>
                  <a:cubicBezTo>
                    <a:pt x="2279" y="380"/>
                    <a:pt x="2831" y="932"/>
                    <a:pt x="2831" y="1605"/>
                  </a:cubicBezTo>
                  <a:cubicBezTo>
                    <a:pt x="2831" y="2279"/>
                    <a:pt x="2279" y="2831"/>
                    <a:pt x="1606" y="2831"/>
                  </a:cubicBezTo>
                  <a:cubicBezTo>
                    <a:pt x="925" y="2831"/>
                    <a:pt x="380" y="2279"/>
                    <a:pt x="380" y="1605"/>
                  </a:cubicBezTo>
                  <a:cubicBezTo>
                    <a:pt x="380" y="932"/>
                    <a:pt x="925" y="380"/>
                    <a:pt x="1606" y="380"/>
                  </a:cubicBezTo>
                  <a:close/>
                  <a:moveTo>
                    <a:pt x="1606" y="0"/>
                  </a:moveTo>
                  <a:cubicBezTo>
                    <a:pt x="717" y="0"/>
                    <a:pt x="0" y="724"/>
                    <a:pt x="0" y="1605"/>
                  </a:cubicBezTo>
                  <a:cubicBezTo>
                    <a:pt x="0" y="2494"/>
                    <a:pt x="717" y="3211"/>
                    <a:pt x="1606" y="3211"/>
                  </a:cubicBezTo>
                  <a:cubicBezTo>
                    <a:pt x="2487" y="3211"/>
                    <a:pt x="3204" y="2487"/>
                    <a:pt x="3211" y="1605"/>
                  </a:cubicBezTo>
                  <a:cubicBezTo>
                    <a:pt x="3211" y="724"/>
                    <a:pt x="2487" y="0"/>
                    <a:pt x="16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Box 364">
            <a:extLst>
              <a:ext uri="{FF2B5EF4-FFF2-40B4-BE49-F238E27FC236}">
                <a16:creationId xmlns:a16="http://schemas.microsoft.com/office/drawing/2014/main" id="{1F96D012-88D6-9BDF-3B15-D9CA7F8380F5}"/>
              </a:ext>
            </a:extLst>
          </p:cNvPr>
          <p:cNvSpPr txBox="1"/>
          <p:nvPr/>
        </p:nvSpPr>
        <p:spPr>
          <a:xfrm>
            <a:off x="592739" y="432589"/>
            <a:ext cx="82102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Job Application Submission:  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Supports the efficient submission of job applications through the platform.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8D168A3B-A55D-A5C9-CA91-CF99897E519A}"/>
              </a:ext>
            </a:extLst>
          </p:cNvPr>
          <p:cNvSpPr txBox="1"/>
          <p:nvPr/>
        </p:nvSpPr>
        <p:spPr>
          <a:xfrm>
            <a:off x="675535" y="1179917"/>
            <a:ext cx="77207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Hub FAQs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Offers answers to common questions, helping users navigate and utilize the platform more effectively.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1790B8F3-BF90-3E50-0089-F703885F72CC}"/>
              </a:ext>
            </a:extLst>
          </p:cNvPr>
          <p:cNvSpPr txBox="1"/>
          <p:nvPr/>
        </p:nvSpPr>
        <p:spPr>
          <a:xfrm>
            <a:off x="687696" y="2041117"/>
            <a:ext cx="8115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Review Page: </a:t>
            </a:r>
            <a:r>
              <a:rPr lang="en-IN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Provides a final check where users can review and edit their details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after</a:t>
            </a:r>
            <a:r>
              <a:rPr lang="en-IN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applying.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80A9BF80-F4B1-887A-F990-64DDFD0684B2}"/>
              </a:ext>
            </a:extLst>
          </p:cNvPr>
          <p:cNvSpPr txBox="1"/>
          <p:nvPr/>
        </p:nvSpPr>
        <p:spPr>
          <a:xfrm>
            <a:off x="679417" y="2834004"/>
            <a:ext cx="82102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Collect Additional Details:  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Gathers more comprehensive information from users during the application process to create detailed profiles.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D4A22CD0-84CE-2170-478A-B5435FA45027}"/>
              </a:ext>
            </a:extLst>
          </p:cNvPr>
          <p:cNvSpPr txBox="1"/>
          <p:nvPr/>
        </p:nvSpPr>
        <p:spPr>
          <a:xfrm>
            <a:off x="616084" y="3652183"/>
            <a:ext cx="8210256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Application Statistics Tracking</a:t>
            </a:r>
            <a:r>
              <a:rPr lang="en-IN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 </a:t>
            </a:r>
            <a:r>
              <a:rPr lang="en-IN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New functionality that tracks and displays statistics on jobs applied for over a specified period, such as the current month and week, helping users monitor their job search activity and plan accordingly.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1" name="Google Shape;4094;p46">
            <a:extLst>
              <a:ext uri="{FF2B5EF4-FFF2-40B4-BE49-F238E27FC236}">
                <a16:creationId xmlns:a16="http://schemas.microsoft.com/office/drawing/2014/main" id="{875C38E8-73A5-95E8-D107-080281846F46}"/>
              </a:ext>
            </a:extLst>
          </p:cNvPr>
          <p:cNvGrpSpPr/>
          <p:nvPr/>
        </p:nvGrpSpPr>
        <p:grpSpPr>
          <a:xfrm>
            <a:off x="190873" y="2071567"/>
            <a:ext cx="352472" cy="257125"/>
            <a:chOff x="7029365" y="2250223"/>
            <a:chExt cx="345668" cy="278349"/>
          </a:xfrm>
        </p:grpSpPr>
        <p:sp>
          <p:nvSpPr>
            <p:cNvPr id="392" name="Google Shape;4095;p46">
              <a:extLst>
                <a:ext uri="{FF2B5EF4-FFF2-40B4-BE49-F238E27FC236}">
                  <a16:creationId xmlns:a16="http://schemas.microsoft.com/office/drawing/2014/main" id="{70B2D1B5-AE75-AA2F-4ABB-1F3D9EC18EB2}"/>
                </a:ext>
              </a:extLst>
            </p:cNvPr>
            <p:cNvSpPr/>
            <p:nvPr/>
          </p:nvSpPr>
          <p:spPr>
            <a:xfrm>
              <a:off x="7029365" y="2250223"/>
              <a:ext cx="277202" cy="278163"/>
            </a:xfrm>
            <a:custGeom>
              <a:avLst/>
              <a:gdLst/>
              <a:ahLst/>
              <a:cxnLst/>
              <a:rect l="l" t="t" r="r" b="b"/>
              <a:pathLst>
                <a:path w="10385" h="10421" extrusionOk="0">
                  <a:moveTo>
                    <a:pt x="1183" y="1"/>
                  </a:moveTo>
                  <a:cubicBezTo>
                    <a:pt x="1111" y="1"/>
                    <a:pt x="1047" y="65"/>
                    <a:pt x="1047" y="137"/>
                  </a:cubicBezTo>
                  <a:lnTo>
                    <a:pt x="1047" y="1176"/>
                  </a:lnTo>
                  <a:cubicBezTo>
                    <a:pt x="1047" y="1248"/>
                    <a:pt x="1111" y="1305"/>
                    <a:pt x="1183" y="1305"/>
                  </a:cubicBezTo>
                  <a:lnTo>
                    <a:pt x="1692" y="1305"/>
                  </a:lnTo>
                  <a:lnTo>
                    <a:pt x="1692" y="2609"/>
                  </a:lnTo>
                  <a:lnTo>
                    <a:pt x="136" y="2609"/>
                  </a:lnTo>
                  <a:cubicBezTo>
                    <a:pt x="65" y="2609"/>
                    <a:pt x="0" y="2667"/>
                    <a:pt x="0" y="2738"/>
                  </a:cubicBezTo>
                  <a:lnTo>
                    <a:pt x="0" y="3778"/>
                  </a:lnTo>
                  <a:cubicBezTo>
                    <a:pt x="0" y="3849"/>
                    <a:pt x="65" y="3907"/>
                    <a:pt x="136" y="3907"/>
                  </a:cubicBezTo>
                  <a:lnTo>
                    <a:pt x="645" y="3907"/>
                  </a:lnTo>
                  <a:lnTo>
                    <a:pt x="645" y="5211"/>
                  </a:lnTo>
                  <a:lnTo>
                    <a:pt x="645" y="6515"/>
                  </a:lnTo>
                  <a:lnTo>
                    <a:pt x="136" y="6515"/>
                  </a:lnTo>
                  <a:cubicBezTo>
                    <a:pt x="65" y="6515"/>
                    <a:pt x="0" y="6572"/>
                    <a:pt x="0" y="6644"/>
                  </a:cubicBezTo>
                  <a:lnTo>
                    <a:pt x="0" y="7683"/>
                  </a:lnTo>
                  <a:cubicBezTo>
                    <a:pt x="0" y="7755"/>
                    <a:pt x="65" y="7819"/>
                    <a:pt x="136" y="7819"/>
                  </a:cubicBezTo>
                  <a:lnTo>
                    <a:pt x="645" y="7819"/>
                  </a:lnTo>
                  <a:lnTo>
                    <a:pt x="645" y="9116"/>
                  </a:lnTo>
                  <a:lnTo>
                    <a:pt x="452" y="9116"/>
                  </a:lnTo>
                  <a:cubicBezTo>
                    <a:pt x="380" y="9116"/>
                    <a:pt x="323" y="9174"/>
                    <a:pt x="323" y="9245"/>
                  </a:cubicBezTo>
                  <a:lnTo>
                    <a:pt x="323" y="10292"/>
                  </a:lnTo>
                  <a:cubicBezTo>
                    <a:pt x="323" y="10363"/>
                    <a:pt x="380" y="10421"/>
                    <a:pt x="452" y="10421"/>
                  </a:cubicBezTo>
                  <a:lnTo>
                    <a:pt x="5977" y="10421"/>
                  </a:lnTo>
                  <a:lnTo>
                    <a:pt x="5977" y="1986"/>
                  </a:lnTo>
                  <a:lnTo>
                    <a:pt x="10384" y="1986"/>
                  </a:lnTo>
                  <a:lnTo>
                    <a:pt x="10384" y="1434"/>
                  </a:lnTo>
                  <a:cubicBezTo>
                    <a:pt x="10384" y="1362"/>
                    <a:pt x="10327" y="1305"/>
                    <a:pt x="10255" y="1305"/>
                  </a:cubicBezTo>
                  <a:lnTo>
                    <a:pt x="9739" y="1305"/>
                  </a:lnTo>
                  <a:lnTo>
                    <a:pt x="9739" y="137"/>
                  </a:lnTo>
                  <a:cubicBezTo>
                    <a:pt x="9739" y="65"/>
                    <a:pt x="9682" y="1"/>
                    <a:pt x="9610" y="1"/>
                  </a:cubicBezTo>
                  <a:close/>
                </a:path>
              </a:pathLst>
            </a:custGeom>
            <a:solidFill>
              <a:srgbClr val="EAF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096;p46">
              <a:extLst>
                <a:ext uri="{FF2B5EF4-FFF2-40B4-BE49-F238E27FC236}">
                  <a16:creationId xmlns:a16="http://schemas.microsoft.com/office/drawing/2014/main" id="{84137B33-4482-F4B2-7EA2-18E3BC477F45}"/>
                </a:ext>
              </a:extLst>
            </p:cNvPr>
            <p:cNvSpPr/>
            <p:nvPr/>
          </p:nvSpPr>
          <p:spPr>
            <a:xfrm>
              <a:off x="7037960" y="2493738"/>
              <a:ext cx="150199" cy="34647"/>
            </a:xfrm>
            <a:custGeom>
              <a:avLst/>
              <a:gdLst/>
              <a:ahLst/>
              <a:cxnLst/>
              <a:rect l="l" t="t" r="r" b="b"/>
              <a:pathLst>
                <a:path w="5627" h="1298" extrusionOk="0">
                  <a:moveTo>
                    <a:pt x="137" y="1"/>
                  </a:moveTo>
                  <a:cubicBezTo>
                    <a:pt x="65" y="1"/>
                    <a:pt x="1" y="58"/>
                    <a:pt x="1" y="130"/>
                  </a:cubicBezTo>
                  <a:lnTo>
                    <a:pt x="1" y="1169"/>
                  </a:lnTo>
                  <a:cubicBezTo>
                    <a:pt x="1" y="1240"/>
                    <a:pt x="65" y="1298"/>
                    <a:pt x="137" y="1298"/>
                  </a:cubicBezTo>
                  <a:lnTo>
                    <a:pt x="5626" y="1298"/>
                  </a:lnTo>
                  <a:lnTo>
                    <a:pt x="56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097;p46">
              <a:extLst>
                <a:ext uri="{FF2B5EF4-FFF2-40B4-BE49-F238E27FC236}">
                  <a16:creationId xmlns:a16="http://schemas.microsoft.com/office/drawing/2014/main" id="{E2E8BA66-9D4C-1980-1015-D6A73A57F416}"/>
                </a:ext>
              </a:extLst>
            </p:cNvPr>
            <p:cNvSpPr/>
            <p:nvPr/>
          </p:nvSpPr>
          <p:spPr>
            <a:xfrm>
              <a:off x="7037960" y="2493738"/>
              <a:ext cx="150199" cy="17430"/>
            </a:xfrm>
            <a:custGeom>
              <a:avLst/>
              <a:gdLst/>
              <a:ahLst/>
              <a:cxnLst/>
              <a:rect l="l" t="t" r="r" b="b"/>
              <a:pathLst>
                <a:path w="5627" h="653" extrusionOk="0">
                  <a:moveTo>
                    <a:pt x="130" y="1"/>
                  </a:moveTo>
                  <a:cubicBezTo>
                    <a:pt x="58" y="1"/>
                    <a:pt x="1" y="58"/>
                    <a:pt x="1" y="130"/>
                  </a:cubicBezTo>
                  <a:lnTo>
                    <a:pt x="1" y="653"/>
                  </a:lnTo>
                  <a:lnTo>
                    <a:pt x="5626" y="653"/>
                  </a:lnTo>
                  <a:lnTo>
                    <a:pt x="56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098;p46">
              <a:extLst>
                <a:ext uri="{FF2B5EF4-FFF2-40B4-BE49-F238E27FC236}">
                  <a16:creationId xmlns:a16="http://schemas.microsoft.com/office/drawing/2014/main" id="{2C5D785A-9A69-7305-285F-D03387344DF4}"/>
                </a:ext>
              </a:extLst>
            </p:cNvPr>
            <p:cNvSpPr/>
            <p:nvPr/>
          </p:nvSpPr>
          <p:spPr>
            <a:xfrm>
              <a:off x="7046582" y="2458931"/>
              <a:ext cx="141577" cy="34834"/>
            </a:xfrm>
            <a:custGeom>
              <a:avLst/>
              <a:gdLst/>
              <a:ahLst/>
              <a:cxnLst/>
              <a:rect l="l" t="t" r="r" b="b"/>
              <a:pathLst>
                <a:path w="5304" h="1305" extrusionOk="0">
                  <a:moveTo>
                    <a:pt x="0" y="0"/>
                  </a:moveTo>
                  <a:lnTo>
                    <a:pt x="0" y="1305"/>
                  </a:lnTo>
                  <a:lnTo>
                    <a:pt x="5303" y="1305"/>
                  </a:lnTo>
                  <a:lnTo>
                    <a:pt x="5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099;p46">
              <a:extLst>
                <a:ext uri="{FF2B5EF4-FFF2-40B4-BE49-F238E27FC236}">
                  <a16:creationId xmlns:a16="http://schemas.microsoft.com/office/drawing/2014/main" id="{2B7AB8E7-6EFE-8D3B-BD5D-564AFD9A0D01}"/>
                </a:ext>
              </a:extLst>
            </p:cNvPr>
            <p:cNvSpPr/>
            <p:nvPr/>
          </p:nvSpPr>
          <p:spPr>
            <a:xfrm>
              <a:off x="7046582" y="2458931"/>
              <a:ext cx="141577" cy="17430"/>
            </a:xfrm>
            <a:custGeom>
              <a:avLst/>
              <a:gdLst/>
              <a:ahLst/>
              <a:cxnLst/>
              <a:rect l="l" t="t" r="r" b="b"/>
              <a:pathLst>
                <a:path w="5304" h="653" extrusionOk="0">
                  <a:moveTo>
                    <a:pt x="0" y="0"/>
                  </a:moveTo>
                  <a:lnTo>
                    <a:pt x="0" y="652"/>
                  </a:lnTo>
                  <a:lnTo>
                    <a:pt x="5303" y="652"/>
                  </a:lnTo>
                  <a:lnTo>
                    <a:pt x="5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100;p46">
              <a:extLst>
                <a:ext uri="{FF2B5EF4-FFF2-40B4-BE49-F238E27FC236}">
                  <a16:creationId xmlns:a16="http://schemas.microsoft.com/office/drawing/2014/main" id="{2BD7B274-6DB7-A963-8D36-4C4A759335BB}"/>
                </a:ext>
              </a:extLst>
            </p:cNvPr>
            <p:cNvSpPr/>
            <p:nvPr/>
          </p:nvSpPr>
          <p:spPr>
            <a:xfrm>
              <a:off x="7029365" y="2424124"/>
              <a:ext cx="158794" cy="34834"/>
            </a:xfrm>
            <a:custGeom>
              <a:avLst/>
              <a:gdLst/>
              <a:ahLst/>
              <a:cxnLst/>
              <a:rect l="l" t="t" r="r" b="b"/>
              <a:pathLst>
                <a:path w="5949" h="1305" extrusionOk="0">
                  <a:moveTo>
                    <a:pt x="136" y="0"/>
                  </a:moveTo>
                  <a:cubicBezTo>
                    <a:pt x="65" y="0"/>
                    <a:pt x="0" y="57"/>
                    <a:pt x="0" y="129"/>
                  </a:cubicBezTo>
                  <a:lnTo>
                    <a:pt x="0" y="1175"/>
                  </a:lnTo>
                  <a:cubicBezTo>
                    <a:pt x="0" y="1247"/>
                    <a:pt x="65" y="1304"/>
                    <a:pt x="136" y="1304"/>
                  </a:cubicBezTo>
                  <a:lnTo>
                    <a:pt x="5948" y="1304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101;p46">
              <a:extLst>
                <a:ext uri="{FF2B5EF4-FFF2-40B4-BE49-F238E27FC236}">
                  <a16:creationId xmlns:a16="http://schemas.microsoft.com/office/drawing/2014/main" id="{E39818AA-001F-9607-0792-335908334438}"/>
                </a:ext>
              </a:extLst>
            </p:cNvPr>
            <p:cNvSpPr/>
            <p:nvPr/>
          </p:nvSpPr>
          <p:spPr>
            <a:xfrm>
              <a:off x="7029365" y="2424124"/>
              <a:ext cx="158794" cy="17430"/>
            </a:xfrm>
            <a:custGeom>
              <a:avLst/>
              <a:gdLst/>
              <a:ahLst/>
              <a:cxnLst/>
              <a:rect l="l" t="t" r="r" b="b"/>
              <a:pathLst>
                <a:path w="5949" h="653" extrusionOk="0">
                  <a:moveTo>
                    <a:pt x="136" y="0"/>
                  </a:moveTo>
                  <a:cubicBezTo>
                    <a:pt x="65" y="0"/>
                    <a:pt x="0" y="57"/>
                    <a:pt x="0" y="129"/>
                  </a:cubicBezTo>
                  <a:lnTo>
                    <a:pt x="0" y="652"/>
                  </a:lnTo>
                  <a:lnTo>
                    <a:pt x="5948" y="652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102;p46">
              <a:extLst>
                <a:ext uri="{FF2B5EF4-FFF2-40B4-BE49-F238E27FC236}">
                  <a16:creationId xmlns:a16="http://schemas.microsoft.com/office/drawing/2014/main" id="{A3E9E4DE-3886-F662-FF30-7E1725157890}"/>
                </a:ext>
              </a:extLst>
            </p:cNvPr>
            <p:cNvSpPr/>
            <p:nvPr/>
          </p:nvSpPr>
          <p:spPr>
            <a:xfrm>
              <a:off x="7046582" y="2389291"/>
              <a:ext cx="141577" cy="34860"/>
            </a:xfrm>
            <a:custGeom>
              <a:avLst/>
              <a:gdLst/>
              <a:ahLst/>
              <a:cxnLst/>
              <a:rect l="l" t="t" r="r" b="b"/>
              <a:pathLst>
                <a:path w="5304" h="1306" extrusionOk="0">
                  <a:moveTo>
                    <a:pt x="0" y="1"/>
                  </a:moveTo>
                  <a:lnTo>
                    <a:pt x="0" y="1305"/>
                  </a:lnTo>
                  <a:lnTo>
                    <a:pt x="5303" y="1305"/>
                  </a:lnTo>
                  <a:lnTo>
                    <a:pt x="53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103;p46">
              <a:extLst>
                <a:ext uri="{FF2B5EF4-FFF2-40B4-BE49-F238E27FC236}">
                  <a16:creationId xmlns:a16="http://schemas.microsoft.com/office/drawing/2014/main" id="{04262367-11B6-1608-19E6-D16542AFE394}"/>
                </a:ext>
              </a:extLst>
            </p:cNvPr>
            <p:cNvSpPr/>
            <p:nvPr/>
          </p:nvSpPr>
          <p:spPr>
            <a:xfrm>
              <a:off x="7046582" y="2389291"/>
              <a:ext cx="141577" cy="17430"/>
            </a:xfrm>
            <a:custGeom>
              <a:avLst/>
              <a:gdLst/>
              <a:ahLst/>
              <a:cxnLst/>
              <a:rect l="l" t="t" r="r" b="b"/>
              <a:pathLst>
                <a:path w="5304" h="653" extrusionOk="0">
                  <a:moveTo>
                    <a:pt x="0" y="1"/>
                  </a:moveTo>
                  <a:lnTo>
                    <a:pt x="0" y="653"/>
                  </a:lnTo>
                  <a:lnTo>
                    <a:pt x="5303" y="653"/>
                  </a:lnTo>
                  <a:lnTo>
                    <a:pt x="5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104;p46">
              <a:extLst>
                <a:ext uri="{FF2B5EF4-FFF2-40B4-BE49-F238E27FC236}">
                  <a16:creationId xmlns:a16="http://schemas.microsoft.com/office/drawing/2014/main" id="{FFE694CB-1790-C660-9C9F-30ACB162D5C1}"/>
                </a:ext>
              </a:extLst>
            </p:cNvPr>
            <p:cNvSpPr/>
            <p:nvPr/>
          </p:nvSpPr>
          <p:spPr>
            <a:xfrm>
              <a:off x="7046582" y="2354671"/>
              <a:ext cx="141577" cy="34647"/>
            </a:xfrm>
            <a:custGeom>
              <a:avLst/>
              <a:gdLst/>
              <a:ahLst/>
              <a:cxnLst/>
              <a:rect l="l" t="t" r="r" b="b"/>
              <a:pathLst>
                <a:path w="5304" h="1298" extrusionOk="0">
                  <a:moveTo>
                    <a:pt x="0" y="1"/>
                  </a:moveTo>
                  <a:lnTo>
                    <a:pt x="0" y="1298"/>
                  </a:lnTo>
                  <a:lnTo>
                    <a:pt x="5303" y="1298"/>
                  </a:lnTo>
                  <a:lnTo>
                    <a:pt x="53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105;p46">
              <a:extLst>
                <a:ext uri="{FF2B5EF4-FFF2-40B4-BE49-F238E27FC236}">
                  <a16:creationId xmlns:a16="http://schemas.microsoft.com/office/drawing/2014/main" id="{5BCF5679-0DF8-A802-B52D-D65E65950C18}"/>
                </a:ext>
              </a:extLst>
            </p:cNvPr>
            <p:cNvSpPr/>
            <p:nvPr/>
          </p:nvSpPr>
          <p:spPr>
            <a:xfrm>
              <a:off x="7046582" y="2354671"/>
              <a:ext cx="141577" cy="17430"/>
            </a:xfrm>
            <a:custGeom>
              <a:avLst/>
              <a:gdLst/>
              <a:ahLst/>
              <a:cxnLst/>
              <a:rect l="l" t="t" r="r" b="b"/>
              <a:pathLst>
                <a:path w="5304" h="653" extrusionOk="0">
                  <a:moveTo>
                    <a:pt x="0" y="1"/>
                  </a:moveTo>
                  <a:lnTo>
                    <a:pt x="0" y="653"/>
                  </a:lnTo>
                  <a:lnTo>
                    <a:pt x="5303" y="653"/>
                  </a:lnTo>
                  <a:lnTo>
                    <a:pt x="5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106;p46">
              <a:extLst>
                <a:ext uri="{FF2B5EF4-FFF2-40B4-BE49-F238E27FC236}">
                  <a16:creationId xmlns:a16="http://schemas.microsoft.com/office/drawing/2014/main" id="{E538FE2D-EC58-CAC0-6528-BC4181DA2286}"/>
                </a:ext>
              </a:extLst>
            </p:cNvPr>
            <p:cNvSpPr/>
            <p:nvPr/>
          </p:nvSpPr>
          <p:spPr>
            <a:xfrm>
              <a:off x="7029365" y="2319864"/>
              <a:ext cx="158794" cy="34834"/>
            </a:xfrm>
            <a:custGeom>
              <a:avLst/>
              <a:gdLst/>
              <a:ahLst/>
              <a:cxnLst/>
              <a:rect l="l" t="t" r="r" b="b"/>
              <a:pathLst>
                <a:path w="5949" h="1305" extrusionOk="0">
                  <a:moveTo>
                    <a:pt x="136" y="0"/>
                  </a:moveTo>
                  <a:cubicBezTo>
                    <a:pt x="65" y="0"/>
                    <a:pt x="0" y="58"/>
                    <a:pt x="0" y="129"/>
                  </a:cubicBezTo>
                  <a:lnTo>
                    <a:pt x="0" y="1169"/>
                  </a:lnTo>
                  <a:cubicBezTo>
                    <a:pt x="0" y="1240"/>
                    <a:pt x="65" y="1305"/>
                    <a:pt x="136" y="1305"/>
                  </a:cubicBezTo>
                  <a:lnTo>
                    <a:pt x="5948" y="1305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rgbClr val="D8EC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107;p46">
              <a:extLst>
                <a:ext uri="{FF2B5EF4-FFF2-40B4-BE49-F238E27FC236}">
                  <a16:creationId xmlns:a16="http://schemas.microsoft.com/office/drawing/2014/main" id="{987A2B32-6613-92A6-5375-13F529C4024E}"/>
                </a:ext>
              </a:extLst>
            </p:cNvPr>
            <p:cNvSpPr/>
            <p:nvPr/>
          </p:nvSpPr>
          <p:spPr>
            <a:xfrm>
              <a:off x="7029365" y="2319864"/>
              <a:ext cx="158794" cy="17430"/>
            </a:xfrm>
            <a:custGeom>
              <a:avLst/>
              <a:gdLst/>
              <a:ahLst/>
              <a:cxnLst/>
              <a:rect l="l" t="t" r="r" b="b"/>
              <a:pathLst>
                <a:path w="5949" h="653" extrusionOk="0">
                  <a:moveTo>
                    <a:pt x="136" y="0"/>
                  </a:moveTo>
                  <a:cubicBezTo>
                    <a:pt x="65" y="0"/>
                    <a:pt x="0" y="58"/>
                    <a:pt x="0" y="129"/>
                  </a:cubicBezTo>
                  <a:lnTo>
                    <a:pt x="0" y="653"/>
                  </a:lnTo>
                  <a:lnTo>
                    <a:pt x="5948" y="653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108;p46">
              <a:extLst>
                <a:ext uri="{FF2B5EF4-FFF2-40B4-BE49-F238E27FC236}">
                  <a16:creationId xmlns:a16="http://schemas.microsoft.com/office/drawing/2014/main" id="{A2603C65-A15F-2716-DDA4-73D05E7F77EF}"/>
                </a:ext>
              </a:extLst>
            </p:cNvPr>
            <p:cNvSpPr/>
            <p:nvPr/>
          </p:nvSpPr>
          <p:spPr>
            <a:xfrm>
              <a:off x="7074502" y="2285056"/>
              <a:ext cx="232065" cy="34834"/>
            </a:xfrm>
            <a:custGeom>
              <a:avLst/>
              <a:gdLst/>
              <a:ahLst/>
              <a:cxnLst/>
              <a:rect l="l" t="t" r="r" b="b"/>
              <a:pathLst>
                <a:path w="8694" h="1305" extrusionOk="0">
                  <a:moveTo>
                    <a:pt x="1" y="0"/>
                  </a:moveTo>
                  <a:lnTo>
                    <a:pt x="1" y="1304"/>
                  </a:lnTo>
                  <a:lnTo>
                    <a:pt x="4257" y="1304"/>
                  </a:lnTo>
                  <a:lnTo>
                    <a:pt x="4257" y="652"/>
                  </a:lnTo>
                  <a:lnTo>
                    <a:pt x="8693" y="652"/>
                  </a:lnTo>
                  <a:lnTo>
                    <a:pt x="8693" y="129"/>
                  </a:lnTo>
                  <a:cubicBezTo>
                    <a:pt x="8693" y="57"/>
                    <a:pt x="8636" y="0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109;p46">
              <a:extLst>
                <a:ext uri="{FF2B5EF4-FFF2-40B4-BE49-F238E27FC236}">
                  <a16:creationId xmlns:a16="http://schemas.microsoft.com/office/drawing/2014/main" id="{B51664C2-F08E-1F9E-518D-A69513064B9B}"/>
                </a:ext>
              </a:extLst>
            </p:cNvPr>
            <p:cNvSpPr/>
            <p:nvPr/>
          </p:nvSpPr>
          <p:spPr>
            <a:xfrm>
              <a:off x="7074502" y="2285056"/>
              <a:ext cx="232065" cy="17430"/>
            </a:xfrm>
            <a:custGeom>
              <a:avLst/>
              <a:gdLst/>
              <a:ahLst/>
              <a:cxnLst/>
              <a:rect l="l" t="t" r="r" b="b"/>
              <a:pathLst>
                <a:path w="8694" h="653" extrusionOk="0">
                  <a:moveTo>
                    <a:pt x="1" y="0"/>
                  </a:moveTo>
                  <a:lnTo>
                    <a:pt x="1" y="652"/>
                  </a:lnTo>
                  <a:lnTo>
                    <a:pt x="8693" y="652"/>
                  </a:lnTo>
                  <a:lnTo>
                    <a:pt x="8693" y="129"/>
                  </a:lnTo>
                  <a:cubicBezTo>
                    <a:pt x="8693" y="57"/>
                    <a:pt x="8636" y="0"/>
                    <a:pt x="8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110;p46">
              <a:extLst>
                <a:ext uri="{FF2B5EF4-FFF2-40B4-BE49-F238E27FC236}">
                  <a16:creationId xmlns:a16="http://schemas.microsoft.com/office/drawing/2014/main" id="{AE3595C6-87C1-9E78-6FA1-EF2845E5342E}"/>
                </a:ext>
              </a:extLst>
            </p:cNvPr>
            <p:cNvSpPr/>
            <p:nvPr/>
          </p:nvSpPr>
          <p:spPr>
            <a:xfrm>
              <a:off x="7057285" y="2250223"/>
              <a:ext cx="232065" cy="34860"/>
            </a:xfrm>
            <a:custGeom>
              <a:avLst/>
              <a:gdLst/>
              <a:ahLst/>
              <a:cxnLst/>
              <a:rect l="l" t="t" r="r" b="b"/>
              <a:pathLst>
                <a:path w="8694" h="1306" extrusionOk="0">
                  <a:moveTo>
                    <a:pt x="137" y="1"/>
                  </a:moveTo>
                  <a:cubicBezTo>
                    <a:pt x="65" y="1"/>
                    <a:pt x="1" y="65"/>
                    <a:pt x="1" y="137"/>
                  </a:cubicBezTo>
                  <a:lnTo>
                    <a:pt x="1" y="1176"/>
                  </a:lnTo>
                  <a:cubicBezTo>
                    <a:pt x="1" y="1248"/>
                    <a:pt x="65" y="1305"/>
                    <a:pt x="137" y="1305"/>
                  </a:cubicBezTo>
                  <a:lnTo>
                    <a:pt x="8693" y="1305"/>
                  </a:lnTo>
                  <a:lnTo>
                    <a:pt x="8693" y="137"/>
                  </a:lnTo>
                  <a:cubicBezTo>
                    <a:pt x="8693" y="65"/>
                    <a:pt x="8636" y="1"/>
                    <a:pt x="85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111;p46">
              <a:extLst>
                <a:ext uri="{FF2B5EF4-FFF2-40B4-BE49-F238E27FC236}">
                  <a16:creationId xmlns:a16="http://schemas.microsoft.com/office/drawing/2014/main" id="{39296235-1CF8-8E9F-0ADB-D0E69A8BF1C6}"/>
                </a:ext>
              </a:extLst>
            </p:cNvPr>
            <p:cNvSpPr/>
            <p:nvPr/>
          </p:nvSpPr>
          <p:spPr>
            <a:xfrm>
              <a:off x="7057285" y="2250223"/>
              <a:ext cx="232065" cy="17457"/>
            </a:xfrm>
            <a:custGeom>
              <a:avLst/>
              <a:gdLst/>
              <a:ahLst/>
              <a:cxnLst/>
              <a:rect l="l" t="t" r="r" b="b"/>
              <a:pathLst>
                <a:path w="8694" h="654" extrusionOk="0">
                  <a:moveTo>
                    <a:pt x="130" y="1"/>
                  </a:moveTo>
                  <a:cubicBezTo>
                    <a:pt x="58" y="1"/>
                    <a:pt x="1" y="65"/>
                    <a:pt x="1" y="137"/>
                  </a:cubicBezTo>
                  <a:lnTo>
                    <a:pt x="1" y="653"/>
                  </a:lnTo>
                  <a:lnTo>
                    <a:pt x="8693" y="653"/>
                  </a:lnTo>
                  <a:lnTo>
                    <a:pt x="8693" y="137"/>
                  </a:lnTo>
                  <a:cubicBezTo>
                    <a:pt x="8693" y="65"/>
                    <a:pt x="8636" y="1"/>
                    <a:pt x="8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112;p46">
              <a:extLst>
                <a:ext uri="{FF2B5EF4-FFF2-40B4-BE49-F238E27FC236}">
                  <a16:creationId xmlns:a16="http://schemas.microsoft.com/office/drawing/2014/main" id="{189D72CE-66D0-548F-98E0-8C3513E4D577}"/>
                </a:ext>
              </a:extLst>
            </p:cNvPr>
            <p:cNvSpPr/>
            <p:nvPr/>
          </p:nvSpPr>
          <p:spPr>
            <a:xfrm>
              <a:off x="7188132" y="2302460"/>
              <a:ext cx="186901" cy="226112"/>
            </a:xfrm>
            <a:custGeom>
              <a:avLst/>
              <a:gdLst/>
              <a:ahLst/>
              <a:cxnLst/>
              <a:rect l="l" t="t" r="r" b="b"/>
              <a:pathLst>
                <a:path w="7002" h="8471" extrusionOk="0">
                  <a:moveTo>
                    <a:pt x="0" y="0"/>
                  </a:moveTo>
                  <a:lnTo>
                    <a:pt x="0" y="8471"/>
                  </a:lnTo>
                  <a:lnTo>
                    <a:pt x="6873" y="8471"/>
                  </a:lnTo>
                  <a:cubicBezTo>
                    <a:pt x="6944" y="8471"/>
                    <a:pt x="7002" y="8406"/>
                    <a:pt x="7002" y="8335"/>
                  </a:cubicBezTo>
                  <a:lnTo>
                    <a:pt x="7002" y="129"/>
                  </a:lnTo>
                  <a:cubicBezTo>
                    <a:pt x="7002" y="58"/>
                    <a:pt x="6944" y="0"/>
                    <a:pt x="6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13;p46">
              <a:extLst>
                <a:ext uri="{FF2B5EF4-FFF2-40B4-BE49-F238E27FC236}">
                  <a16:creationId xmlns:a16="http://schemas.microsoft.com/office/drawing/2014/main" id="{9DA77FB3-9589-0533-35B3-F3CB79CF4639}"/>
                </a:ext>
              </a:extLst>
            </p:cNvPr>
            <p:cNvSpPr/>
            <p:nvPr/>
          </p:nvSpPr>
          <p:spPr>
            <a:xfrm>
              <a:off x="7287028" y="2323867"/>
              <a:ext cx="66384" cy="10170"/>
            </a:xfrm>
            <a:custGeom>
              <a:avLst/>
              <a:gdLst/>
              <a:ahLst/>
              <a:cxnLst/>
              <a:rect l="l" t="t" r="r" b="b"/>
              <a:pathLst>
                <a:path w="2487" h="381" extrusionOk="0">
                  <a:moveTo>
                    <a:pt x="187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87" y="381"/>
                  </a:cubicBezTo>
                  <a:lnTo>
                    <a:pt x="2301" y="381"/>
                  </a:lnTo>
                  <a:cubicBezTo>
                    <a:pt x="2401" y="381"/>
                    <a:pt x="2487" y="295"/>
                    <a:pt x="2487" y="187"/>
                  </a:cubicBezTo>
                  <a:cubicBezTo>
                    <a:pt x="2487" y="87"/>
                    <a:pt x="2401" y="1"/>
                    <a:pt x="2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4;p46">
              <a:extLst>
                <a:ext uri="{FF2B5EF4-FFF2-40B4-BE49-F238E27FC236}">
                  <a16:creationId xmlns:a16="http://schemas.microsoft.com/office/drawing/2014/main" id="{098BC50D-B05B-E354-E4FB-482696BB1E9D}"/>
                </a:ext>
              </a:extLst>
            </p:cNvPr>
            <p:cNvSpPr/>
            <p:nvPr/>
          </p:nvSpPr>
          <p:spPr>
            <a:xfrm>
              <a:off x="7287028" y="2343780"/>
              <a:ext cx="66384" cy="10170"/>
            </a:xfrm>
            <a:custGeom>
              <a:avLst/>
              <a:gdLst/>
              <a:ahLst/>
              <a:cxnLst/>
              <a:rect l="l" t="t" r="r" b="b"/>
              <a:pathLst>
                <a:path w="2487" h="381" extrusionOk="0">
                  <a:moveTo>
                    <a:pt x="187" y="0"/>
                  </a:moveTo>
                  <a:cubicBezTo>
                    <a:pt x="86" y="0"/>
                    <a:pt x="0" y="86"/>
                    <a:pt x="0" y="187"/>
                  </a:cubicBezTo>
                  <a:cubicBezTo>
                    <a:pt x="0" y="294"/>
                    <a:pt x="86" y="380"/>
                    <a:pt x="187" y="380"/>
                  </a:cubicBezTo>
                  <a:lnTo>
                    <a:pt x="2301" y="380"/>
                  </a:lnTo>
                  <a:cubicBezTo>
                    <a:pt x="2401" y="380"/>
                    <a:pt x="2487" y="294"/>
                    <a:pt x="2487" y="187"/>
                  </a:cubicBezTo>
                  <a:cubicBezTo>
                    <a:pt x="2487" y="86"/>
                    <a:pt x="2401" y="0"/>
                    <a:pt x="2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15;p46">
              <a:extLst>
                <a:ext uri="{FF2B5EF4-FFF2-40B4-BE49-F238E27FC236}">
                  <a16:creationId xmlns:a16="http://schemas.microsoft.com/office/drawing/2014/main" id="{889FB5D6-3765-EC9D-1891-C934005E633C}"/>
                </a:ext>
              </a:extLst>
            </p:cNvPr>
            <p:cNvSpPr/>
            <p:nvPr/>
          </p:nvSpPr>
          <p:spPr>
            <a:xfrm>
              <a:off x="7287028" y="2363666"/>
              <a:ext cx="66384" cy="10170"/>
            </a:xfrm>
            <a:custGeom>
              <a:avLst/>
              <a:gdLst/>
              <a:ahLst/>
              <a:cxnLst/>
              <a:rect l="l" t="t" r="r" b="b"/>
              <a:pathLst>
                <a:path w="2487" h="381" extrusionOk="0">
                  <a:moveTo>
                    <a:pt x="187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294"/>
                    <a:pt x="86" y="380"/>
                    <a:pt x="187" y="380"/>
                  </a:cubicBezTo>
                  <a:lnTo>
                    <a:pt x="2301" y="380"/>
                  </a:lnTo>
                  <a:cubicBezTo>
                    <a:pt x="2401" y="380"/>
                    <a:pt x="2487" y="294"/>
                    <a:pt x="2487" y="194"/>
                  </a:cubicBezTo>
                  <a:cubicBezTo>
                    <a:pt x="2487" y="87"/>
                    <a:pt x="2401" y="1"/>
                    <a:pt x="2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116;p46">
              <a:extLst>
                <a:ext uri="{FF2B5EF4-FFF2-40B4-BE49-F238E27FC236}">
                  <a16:creationId xmlns:a16="http://schemas.microsoft.com/office/drawing/2014/main" id="{11797260-D1C5-3418-9111-DFA14448A6BC}"/>
                </a:ext>
              </a:extLst>
            </p:cNvPr>
            <p:cNvSpPr/>
            <p:nvPr/>
          </p:nvSpPr>
          <p:spPr>
            <a:xfrm>
              <a:off x="7287028" y="2383552"/>
              <a:ext cx="66384" cy="10170"/>
            </a:xfrm>
            <a:custGeom>
              <a:avLst/>
              <a:gdLst/>
              <a:ahLst/>
              <a:cxnLst/>
              <a:rect l="l" t="t" r="r" b="b"/>
              <a:pathLst>
                <a:path w="2487" h="381" extrusionOk="0">
                  <a:moveTo>
                    <a:pt x="187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295"/>
                    <a:pt x="86" y="381"/>
                    <a:pt x="187" y="381"/>
                  </a:cubicBezTo>
                  <a:lnTo>
                    <a:pt x="2301" y="381"/>
                  </a:lnTo>
                  <a:cubicBezTo>
                    <a:pt x="2401" y="381"/>
                    <a:pt x="2487" y="295"/>
                    <a:pt x="2487" y="194"/>
                  </a:cubicBezTo>
                  <a:cubicBezTo>
                    <a:pt x="2487" y="87"/>
                    <a:pt x="2401" y="1"/>
                    <a:pt x="2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17;p46">
              <a:extLst>
                <a:ext uri="{FF2B5EF4-FFF2-40B4-BE49-F238E27FC236}">
                  <a16:creationId xmlns:a16="http://schemas.microsoft.com/office/drawing/2014/main" id="{61795D94-A0F6-EABE-272F-013BB8EFB783}"/>
                </a:ext>
              </a:extLst>
            </p:cNvPr>
            <p:cNvSpPr/>
            <p:nvPr/>
          </p:nvSpPr>
          <p:spPr>
            <a:xfrm flipV="1">
              <a:off x="7167817" y="2413821"/>
              <a:ext cx="185597" cy="79309"/>
            </a:xfrm>
            <a:custGeom>
              <a:avLst/>
              <a:gdLst/>
              <a:ahLst/>
              <a:cxnLst/>
              <a:rect l="l" t="t" r="r" b="b"/>
              <a:pathLst>
                <a:path w="5382" h="381" extrusionOk="0">
                  <a:moveTo>
                    <a:pt x="194" y="0"/>
                  </a:moveTo>
                  <a:cubicBezTo>
                    <a:pt x="86" y="0"/>
                    <a:pt x="0" y="79"/>
                    <a:pt x="0" y="187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5196" y="380"/>
                  </a:lnTo>
                  <a:cubicBezTo>
                    <a:pt x="5296" y="380"/>
                    <a:pt x="5382" y="294"/>
                    <a:pt x="5382" y="187"/>
                  </a:cubicBezTo>
                  <a:cubicBezTo>
                    <a:pt x="5382" y="79"/>
                    <a:pt x="5296" y="0"/>
                    <a:pt x="5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18;p46">
              <a:extLst>
                <a:ext uri="{FF2B5EF4-FFF2-40B4-BE49-F238E27FC236}">
                  <a16:creationId xmlns:a16="http://schemas.microsoft.com/office/drawing/2014/main" id="{81203BBF-04F9-265E-13BF-AC78B93FD37F}"/>
                </a:ext>
              </a:extLst>
            </p:cNvPr>
            <p:cNvSpPr/>
            <p:nvPr/>
          </p:nvSpPr>
          <p:spPr>
            <a:xfrm>
              <a:off x="7209753" y="2423537"/>
              <a:ext cx="143659" cy="10170"/>
            </a:xfrm>
            <a:custGeom>
              <a:avLst/>
              <a:gdLst/>
              <a:ahLst/>
              <a:cxnLst/>
              <a:rect l="l" t="t" r="r" b="b"/>
              <a:pathLst>
                <a:path w="5382" h="381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5196" y="380"/>
                  </a:lnTo>
                  <a:cubicBezTo>
                    <a:pt x="5296" y="380"/>
                    <a:pt x="5382" y="294"/>
                    <a:pt x="5382" y="187"/>
                  </a:cubicBezTo>
                  <a:cubicBezTo>
                    <a:pt x="5382" y="87"/>
                    <a:pt x="5296" y="1"/>
                    <a:pt x="51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19;p46">
              <a:extLst>
                <a:ext uri="{FF2B5EF4-FFF2-40B4-BE49-F238E27FC236}">
                  <a16:creationId xmlns:a16="http://schemas.microsoft.com/office/drawing/2014/main" id="{B5994999-7195-C149-F338-BDA34301965E}"/>
                </a:ext>
              </a:extLst>
            </p:cNvPr>
            <p:cNvSpPr/>
            <p:nvPr/>
          </p:nvSpPr>
          <p:spPr>
            <a:xfrm>
              <a:off x="7209753" y="2446493"/>
              <a:ext cx="143659" cy="57602"/>
            </a:xfrm>
            <a:custGeom>
              <a:avLst/>
              <a:gdLst/>
              <a:ahLst/>
              <a:cxnLst/>
              <a:rect l="l" t="t" r="r" b="b"/>
              <a:pathLst>
                <a:path w="5382" h="2158" extrusionOk="0">
                  <a:moveTo>
                    <a:pt x="143" y="1"/>
                  </a:moveTo>
                  <a:cubicBezTo>
                    <a:pt x="65" y="1"/>
                    <a:pt x="0" y="65"/>
                    <a:pt x="0" y="144"/>
                  </a:cubicBezTo>
                  <a:lnTo>
                    <a:pt x="0" y="2021"/>
                  </a:lnTo>
                  <a:cubicBezTo>
                    <a:pt x="0" y="2093"/>
                    <a:pt x="65" y="2158"/>
                    <a:pt x="143" y="2158"/>
                  </a:cubicBezTo>
                  <a:lnTo>
                    <a:pt x="5246" y="2158"/>
                  </a:lnTo>
                  <a:cubicBezTo>
                    <a:pt x="5318" y="2158"/>
                    <a:pt x="5382" y="2093"/>
                    <a:pt x="5382" y="2021"/>
                  </a:cubicBezTo>
                  <a:lnTo>
                    <a:pt x="5382" y="144"/>
                  </a:lnTo>
                  <a:cubicBezTo>
                    <a:pt x="5382" y="65"/>
                    <a:pt x="5318" y="1"/>
                    <a:pt x="5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20;p46">
              <a:extLst>
                <a:ext uri="{FF2B5EF4-FFF2-40B4-BE49-F238E27FC236}">
                  <a16:creationId xmlns:a16="http://schemas.microsoft.com/office/drawing/2014/main" id="{F74B02AA-D2FA-5793-80EC-F66A9C943868}"/>
                </a:ext>
              </a:extLst>
            </p:cNvPr>
            <p:cNvSpPr/>
            <p:nvPr/>
          </p:nvSpPr>
          <p:spPr>
            <a:xfrm>
              <a:off x="7261189" y="2479591"/>
              <a:ext cx="74819" cy="10170"/>
            </a:xfrm>
            <a:custGeom>
              <a:avLst/>
              <a:gdLst/>
              <a:ahLst/>
              <a:cxnLst/>
              <a:rect l="l" t="t" r="r" b="b"/>
              <a:pathLst>
                <a:path w="2803" h="381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617" y="380"/>
                  </a:lnTo>
                  <a:cubicBezTo>
                    <a:pt x="2717" y="380"/>
                    <a:pt x="2803" y="294"/>
                    <a:pt x="2803" y="194"/>
                  </a:cubicBezTo>
                  <a:cubicBezTo>
                    <a:pt x="2803" y="86"/>
                    <a:pt x="2717" y="0"/>
                    <a:pt x="2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21;p46">
              <a:extLst>
                <a:ext uri="{FF2B5EF4-FFF2-40B4-BE49-F238E27FC236}">
                  <a16:creationId xmlns:a16="http://schemas.microsoft.com/office/drawing/2014/main" id="{AF3B1604-43E8-24E0-C6E7-5C76968B5A4F}"/>
                </a:ext>
              </a:extLst>
            </p:cNvPr>
            <p:cNvSpPr/>
            <p:nvPr/>
          </p:nvSpPr>
          <p:spPr>
            <a:xfrm>
              <a:off x="7261189" y="2460827"/>
              <a:ext cx="74819" cy="10170"/>
            </a:xfrm>
            <a:custGeom>
              <a:avLst/>
              <a:gdLst/>
              <a:ahLst/>
              <a:cxnLst/>
              <a:rect l="l" t="t" r="r" b="b"/>
              <a:pathLst>
                <a:path w="2803" h="381" extrusionOk="0">
                  <a:moveTo>
                    <a:pt x="194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5"/>
                    <a:pt x="87" y="381"/>
                    <a:pt x="194" y="381"/>
                  </a:cubicBezTo>
                  <a:lnTo>
                    <a:pt x="2617" y="381"/>
                  </a:lnTo>
                  <a:cubicBezTo>
                    <a:pt x="2717" y="381"/>
                    <a:pt x="2803" y="295"/>
                    <a:pt x="2803" y="187"/>
                  </a:cubicBezTo>
                  <a:cubicBezTo>
                    <a:pt x="2803" y="87"/>
                    <a:pt x="2717" y="1"/>
                    <a:pt x="2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22;p46">
              <a:extLst>
                <a:ext uri="{FF2B5EF4-FFF2-40B4-BE49-F238E27FC236}">
                  <a16:creationId xmlns:a16="http://schemas.microsoft.com/office/drawing/2014/main" id="{DE93D1E6-B773-2CC9-2E70-F6E624E24D4F}"/>
                </a:ext>
              </a:extLst>
            </p:cNvPr>
            <p:cNvSpPr/>
            <p:nvPr/>
          </p:nvSpPr>
          <p:spPr>
            <a:xfrm>
              <a:off x="7209753" y="2446493"/>
              <a:ext cx="36756" cy="57602"/>
            </a:xfrm>
            <a:custGeom>
              <a:avLst/>
              <a:gdLst/>
              <a:ahLst/>
              <a:cxnLst/>
              <a:rect l="l" t="t" r="r" b="b"/>
              <a:pathLst>
                <a:path w="1377" h="2158" extrusionOk="0">
                  <a:moveTo>
                    <a:pt x="143" y="1"/>
                  </a:moveTo>
                  <a:cubicBezTo>
                    <a:pt x="65" y="1"/>
                    <a:pt x="0" y="65"/>
                    <a:pt x="0" y="144"/>
                  </a:cubicBezTo>
                  <a:lnTo>
                    <a:pt x="0" y="2021"/>
                  </a:lnTo>
                  <a:cubicBezTo>
                    <a:pt x="0" y="2093"/>
                    <a:pt x="65" y="2158"/>
                    <a:pt x="143" y="2158"/>
                  </a:cubicBezTo>
                  <a:lnTo>
                    <a:pt x="1376" y="2158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123;p46">
              <a:extLst>
                <a:ext uri="{FF2B5EF4-FFF2-40B4-BE49-F238E27FC236}">
                  <a16:creationId xmlns:a16="http://schemas.microsoft.com/office/drawing/2014/main" id="{3D62DCE1-B266-59B6-2DDB-BFD650B14673}"/>
                </a:ext>
              </a:extLst>
            </p:cNvPr>
            <p:cNvSpPr/>
            <p:nvPr/>
          </p:nvSpPr>
          <p:spPr>
            <a:xfrm>
              <a:off x="7209753" y="2323867"/>
              <a:ext cx="70014" cy="69854"/>
            </a:xfrm>
            <a:custGeom>
              <a:avLst/>
              <a:gdLst/>
              <a:ahLst/>
              <a:cxnLst/>
              <a:rect l="l" t="t" r="r" b="b"/>
              <a:pathLst>
                <a:path w="2623" h="2617" extrusionOk="0">
                  <a:moveTo>
                    <a:pt x="1312" y="1"/>
                  </a:moveTo>
                  <a:cubicBezTo>
                    <a:pt x="588" y="1"/>
                    <a:pt x="0" y="589"/>
                    <a:pt x="0" y="1305"/>
                  </a:cubicBezTo>
                  <a:cubicBezTo>
                    <a:pt x="0" y="2029"/>
                    <a:pt x="588" y="2617"/>
                    <a:pt x="1312" y="2617"/>
                  </a:cubicBezTo>
                  <a:cubicBezTo>
                    <a:pt x="2035" y="2617"/>
                    <a:pt x="2623" y="2029"/>
                    <a:pt x="2623" y="1305"/>
                  </a:cubicBezTo>
                  <a:cubicBezTo>
                    <a:pt x="2623" y="589"/>
                    <a:pt x="2035" y="1"/>
                    <a:pt x="13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0" name="Google Shape;4885;p46">
            <a:extLst>
              <a:ext uri="{FF2B5EF4-FFF2-40B4-BE49-F238E27FC236}">
                <a16:creationId xmlns:a16="http://schemas.microsoft.com/office/drawing/2014/main" id="{B8E90219-FC08-05E8-1F34-88C93986ADDF}"/>
              </a:ext>
            </a:extLst>
          </p:cNvPr>
          <p:cNvGrpSpPr/>
          <p:nvPr/>
        </p:nvGrpSpPr>
        <p:grpSpPr>
          <a:xfrm>
            <a:off x="223638" y="439515"/>
            <a:ext cx="316626" cy="345695"/>
            <a:chOff x="2547107" y="2216564"/>
            <a:chExt cx="316626" cy="345695"/>
          </a:xfrm>
        </p:grpSpPr>
        <p:sp>
          <p:nvSpPr>
            <p:cNvPr id="471" name="Google Shape;4886;p46">
              <a:extLst>
                <a:ext uri="{FF2B5EF4-FFF2-40B4-BE49-F238E27FC236}">
                  <a16:creationId xmlns:a16="http://schemas.microsoft.com/office/drawing/2014/main" id="{C15EB715-1B38-6C4E-AF9C-26DA08DFC9B2}"/>
                </a:ext>
              </a:extLst>
            </p:cNvPr>
            <p:cNvSpPr/>
            <p:nvPr/>
          </p:nvSpPr>
          <p:spPr>
            <a:xfrm>
              <a:off x="2842646" y="2390065"/>
              <a:ext cx="21087" cy="36809"/>
            </a:xfrm>
            <a:custGeom>
              <a:avLst/>
              <a:gdLst/>
              <a:ahLst/>
              <a:cxnLst/>
              <a:rect l="l" t="t" r="r" b="b"/>
              <a:pathLst>
                <a:path w="790" h="1379" extrusionOk="0">
                  <a:moveTo>
                    <a:pt x="22" y="0"/>
                  </a:moveTo>
                  <a:lnTo>
                    <a:pt x="1" y="29"/>
                  </a:lnTo>
                  <a:lnTo>
                    <a:pt x="1" y="309"/>
                  </a:lnTo>
                  <a:cubicBezTo>
                    <a:pt x="1" y="387"/>
                    <a:pt x="15" y="466"/>
                    <a:pt x="44" y="538"/>
                  </a:cubicBezTo>
                  <a:lnTo>
                    <a:pt x="345" y="1341"/>
                  </a:lnTo>
                  <a:cubicBezTo>
                    <a:pt x="352" y="1366"/>
                    <a:pt x="372" y="1378"/>
                    <a:pt x="392" y="1378"/>
                  </a:cubicBezTo>
                  <a:cubicBezTo>
                    <a:pt x="413" y="1378"/>
                    <a:pt x="434" y="1366"/>
                    <a:pt x="445" y="1341"/>
                  </a:cubicBezTo>
                  <a:lnTo>
                    <a:pt x="746" y="538"/>
                  </a:lnTo>
                  <a:cubicBezTo>
                    <a:pt x="775" y="466"/>
                    <a:pt x="789" y="387"/>
                    <a:pt x="789" y="309"/>
                  </a:cubicBezTo>
                  <a:lnTo>
                    <a:pt x="789" y="29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887;p46">
              <a:extLst>
                <a:ext uri="{FF2B5EF4-FFF2-40B4-BE49-F238E27FC236}">
                  <a16:creationId xmlns:a16="http://schemas.microsoft.com/office/drawing/2014/main" id="{60B76A27-A5EE-528E-6005-CBC23295D377}"/>
                </a:ext>
              </a:extLst>
            </p:cNvPr>
            <p:cNvSpPr/>
            <p:nvPr/>
          </p:nvSpPr>
          <p:spPr>
            <a:xfrm>
              <a:off x="2624408" y="2228815"/>
              <a:ext cx="172567" cy="22395"/>
            </a:xfrm>
            <a:custGeom>
              <a:avLst/>
              <a:gdLst/>
              <a:ahLst/>
              <a:cxnLst/>
              <a:rect l="l" t="t" r="r" b="b"/>
              <a:pathLst>
                <a:path w="6465" h="839" extrusionOk="0">
                  <a:moveTo>
                    <a:pt x="0" y="0"/>
                  </a:moveTo>
                  <a:lnTo>
                    <a:pt x="0" y="839"/>
                  </a:lnTo>
                  <a:lnTo>
                    <a:pt x="6464" y="839"/>
                  </a:lnTo>
                  <a:lnTo>
                    <a:pt x="6464" y="129"/>
                  </a:lnTo>
                  <a:cubicBezTo>
                    <a:pt x="6464" y="58"/>
                    <a:pt x="6407" y="0"/>
                    <a:pt x="6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888;p46">
              <a:extLst>
                <a:ext uri="{FF2B5EF4-FFF2-40B4-BE49-F238E27FC236}">
                  <a16:creationId xmlns:a16="http://schemas.microsoft.com/office/drawing/2014/main" id="{23F021CF-F6D5-9604-8811-BE6008DD3CA8}"/>
                </a:ext>
              </a:extLst>
            </p:cNvPr>
            <p:cNvSpPr/>
            <p:nvPr/>
          </p:nvSpPr>
          <p:spPr>
            <a:xfrm>
              <a:off x="2564911" y="2316607"/>
              <a:ext cx="22395" cy="206039"/>
            </a:xfrm>
            <a:custGeom>
              <a:avLst/>
              <a:gdLst/>
              <a:ahLst/>
              <a:cxnLst/>
              <a:rect l="l" t="t" r="r" b="b"/>
              <a:pathLst>
                <a:path w="839" h="7719" extrusionOk="0">
                  <a:moveTo>
                    <a:pt x="0" y="1"/>
                  </a:moveTo>
                  <a:lnTo>
                    <a:pt x="0" y="7590"/>
                  </a:lnTo>
                  <a:cubicBezTo>
                    <a:pt x="0" y="7661"/>
                    <a:pt x="58" y="7719"/>
                    <a:pt x="129" y="7719"/>
                  </a:cubicBezTo>
                  <a:lnTo>
                    <a:pt x="839" y="7719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889;p46">
              <a:extLst>
                <a:ext uri="{FF2B5EF4-FFF2-40B4-BE49-F238E27FC236}">
                  <a16:creationId xmlns:a16="http://schemas.microsoft.com/office/drawing/2014/main" id="{065CDD0B-550B-80E5-1D0E-4AFF4525ACF1}"/>
                </a:ext>
              </a:extLst>
            </p:cNvPr>
            <p:cNvSpPr/>
            <p:nvPr/>
          </p:nvSpPr>
          <p:spPr>
            <a:xfrm>
              <a:off x="2586532" y="2250623"/>
              <a:ext cx="232038" cy="293831"/>
            </a:xfrm>
            <a:custGeom>
              <a:avLst/>
              <a:gdLst/>
              <a:ahLst/>
              <a:cxnLst/>
              <a:rect l="l" t="t" r="r" b="b"/>
              <a:pathLst>
                <a:path w="8693" h="11008" extrusionOk="0">
                  <a:moveTo>
                    <a:pt x="1419" y="0"/>
                  </a:moveTo>
                  <a:lnTo>
                    <a:pt x="1419" y="2365"/>
                  </a:lnTo>
                  <a:cubicBezTo>
                    <a:pt x="1419" y="2387"/>
                    <a:pt x="1412" y="2401"/>
                    <a:pt x="1405" y="2415"/>
                  </a:cubicBezTo>
                  <a:cubicBezTo>
                    <a:pt x="1383" y="2451"/>
                    <a:pt x="1347" y="2473"/>
                    <a:pt x="1312" y="2473"/>
                  </a:cubicBezTo>
                  <a:lnTo>
                    <a:pt x="0" y="2473"/>
                  </a:lnTo>
                  <a:lnTo>
                    <a:pt x="0" y="10879"/>
                  </a:lnTo>
                  <a:cubicBezTo>
                    <a:pt x="0" y="10950"/>
                    <a:pt x="58" y="11008"/>
                    <a:pt x="129" y="11008"/>
                  </a:cubicBezTo>
                  <a:lnTo>
                    <a:pt x="6686" y="11008"/>
                  </a:lnTo>
                  <a:cubicBezTo>
                    <a:pt x="6385" y="10671"/>
                    <a:pt x="6199" y="10219"/>
                    <a:pt x="6199" y="9732"/>
                  </a:cubicBezTo>
                  <a:cubicBezTo>
                    <a:pt x="6199" y="8671"/>
                    <a:pt x="7059" y="7811"/>
                    <a:pt x="8120" y="7811"/>
                  </a:cubicBezTo>
                  <a:cubicBezTo>
                    <a:pt x="8320" y="7811"/>
                    <a:pt x="8514" y="7847"/>
                    <a:pt x="8693" y="7905"/>
                  </a:cubicBezTo>
                  <a:lnTo>
                    <a:pt x="8693" y="129"/>
                  </a:lnTo>
                  <a:cubicBezTo>
                    <a:pt x="8693" y="58"/>
                    <a:pt x="8636" y="0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890;p46">
              <a:extLst>
                <a:ext uri="{FF2B5EF4-FFF2-40B4-BE49-F238E27FC236}">
                  <a16:creationId xmlns:a16="http://schemas.microsoft.com/office/drawing/2014/main" id="{18227085-2F8B-BA25-269D-AEB5CD096AD4}"/>
                </a:ext>
              </a:extLst>
            </p:cNvPr>
            <p:cNvSpPr/>
            <p:nvPr/>
          </p:nvSpPr>
          <p:spPr>
            <a:xfrm>
              <a:off x="2586532" y="2317194"/>
              <a:ext cx="32538" cy="227260"/>
            </a:xfrm>
            <a:custGeom>
              <a:avLst/>
              <a:gdLst/>
              <a:ahLst/>
              <a:cxnLst/>
              <a:rect l="l" t="t" r="r" b="b"/>
              <a:pathLst>
                <a:path w="1219" h="8514" extrusionOk="0">
                  <a:moveTo>
                    <a:pt x="0" y="0"/>
                  </a:moveTo>
                  <a:lnTo>
                    <a:pt x="0" y="8385"/>
                  </a:lnTo>
                  <a:cubicBezTo>
                    <a:pt x="0" y="8456"/>
                    <a:pt x="58" y="8514"/>
                    <a:pt x="129" y="8514"/>
                  </a:cubicBezTo>
                  <a:lnTo>
                    <a:pt x="1218" y="8514"/>
                  </a:lnTo>
                  <a:cubicBezTo>
                    <a:pt x="1147" y="8514"/>
                    <a:pt x="1089" y="8456"/>
                    <a:pt x="1089" y="8385"/>
                  </a:cubicBezTo>
                  <a:lnTo>
                    <a:pt x="1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891;p46">
              <a:extLst>
                <a:ext uri="{FF2B5EF4-FFF2-40B4-BE49-F238E27FC236}">
                  <a16:creationId xmlns:a16="http://schemas.microsoft.com/office/drawing/2014/main" id="{3AD4B5F1-5181-854A-EE97-320220368D30}"/>
                </a:ext>
              </a:extLst>
            </p:cNvPr>
            <p:cNvSpPr/>
            <p:nvPr/>
          </p:nvSpPr>
          <p:spPr>
            <a:xfrm>
              <a:off x="2842646" y="2250623"/>
              <a:ext cx="21087" cy="140242"/>
            </a:xfrm>
            <a:custGeom>
              <a:avLst/>
              <a:gdLst/>
              <a:ahLst/>
              <a:cxnLst/>
              <a:rect l="l" t="t" r="r" b="b"/>
              <a:pathLst>
                <a:path w="790" h="5254" extrusionOk="0">
                  <a:moveTo>
                    <a:pt x="395" y="0"/>
                  </a:moveTo>
                  <a:cubicBezTo>
                    <a:pt x="173" y="0"/>
                    <a:pt x="1" y="172"/>
                    <a:pt x="1" y="387"/>
                  </a:cubicBezTo>
                  <a:lnTo>
                    <a:pt x="1" y="5253"/>
                  </a:lnTo>
                  <a:lnTo>
                    <a:pt x="789" y="5253"/>
                  </a:lnTo>
                  <a:lnTo>
                    <a:pt x="789" y="387"/>
                  </a:lnTo>
                  <a:cubicBezTo>
                    <a:pt x="789" y="172"/>
                    <a:pt x="610" y="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892;p46">
              <a:extLst>
                <a:ext uri="{FF2B5EF4-FFF2-40B4-BE49-F238E27FC236}">
                  <a16:creationId xmlns:a16="http://schemas.microsoft.com/office/drawing/2014/main" id="{3CA9C8A4-DB39-00C6-9DD7-D9D9888934BF}"/>
                </a:ext>
              </a:extLst>
            </p:cNvPr>
            <p:cNvSpPr/>
            <p:nvPr/>
          </p:nvSpPr>
          <p:spPr>
            <a:xfrm>
              <a:off x="2751411" y="2458531"/>
              <a:ext cx="103700" cy="103727"/>
            </a:xfrm>
            <a:custGeom>
              <a:avLst/>
              <a:gdLst/>
              <a:ahLst/>
              <a:cxnLst/>
              <a:rect l="l" t="t" r="r" b="b"/>
              <a:pathLst>
                <a:path w="3885" h="3886" extrusionOk="0">
                  <a:moveTo>
                    <a:pt x="1943" y="1"/>
                  </a:moveTo>
                  <a:cubicBezTo>
                    <a:pt x="868" y="1"/>
                    <a:pt x="1" y="868"/>
                    <a:pt x="1" y="1943"/>
                  </a:cubicBezTo>
                  <a:cubicBezTo>
                    <a:pt x="1" y="3018"/>
                    <a:pt x="868" y="3885"/>
                    <a:pt x="1943" y="3885"/>
                  </a:cubicBezTo>
                  <a:cubicBezTo>
                    <a:pt x="3010" y="3885"/>
                    <a:pt x="3885" y="3018"/>
                    <a:pt x="3885" y="1943"/>
                  </a:cubicBezTo>
                  <a:cubicBezTo>
                    <a:pt x="3885" y="868"/>
                    <a:pt x="3010" y="1"/>
                    <a:pt x="19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893;p46">
              <a:extLst>
                <a:ext uri="{FF2B5EF4-FFF2-40B4-BE49-F238E27FC236}">
                  <a16:creationId xmlns:a16="http://schemas.microsoft.com/office/drawing/2014/main" id="{D5BB8066-7468-D8B3-9C83-D1F65427DBA7}"/>
                </a:ext>
              </a:extLst>
            </p:cNvPr>
            <p:cNvSpPr/>
            <p:nvPr/>
          </p:nvSpPr>
          <p:spPr>
            <a:xfrm>
              <a:off x="2771698" y="2489815"/>
              <a:ext cx="62754" cy="42201"/>
            </a:xfrm>
            <a:custGeom>
              <a:avLst/>
              <a:gdLst/>
              <a:ahLst/>
              <a:cxnLst/>
              <a:rect l="l" t="t" r="r" b="b"/>
              <a:pathLst>
                <a:path w="2351" h="1581" extrusionOk="0">
                  <a:moveTo>
                    <a:pt x="2147" y="1"/>
                  </a:moveTo>
                  <a:cubicBezTo>
                    <a:pt x="2098" y="1"/>
                    <a:pt x="2050" y="19"/>
                    <a:pt x="2014" y="54"/>
                  </a:cubicBezTo>
                  <a:lnTo>
                    <a:pt x="946" y="1122"/>
                  </a:lnTo>
                  <a:lnTo>
                    <a:pt x="344" y="520"/>
                  </a:lnTo>
                  <a:cubicBezTo>
                    <a:pt x="308" y="484"/>
                    <a:pt x="260" y="467"/>
                    <a:pt x="212" y="467"/>
                  </a:cubicBezTo>
                  <a:cubicBezTo>
                    <a:pt x="163" y="467"/>
                    <a:pt x="115" y="484"/>
                    <a:pt x="79" y="520"/>
                  </a:cubicBezTo>
                  <a:cubicBezTo>
                    <a:pt x="0" y="592"/>
                    <a:pt x="0" y="714"/>
                    <a:pt x="79" y="785"/>
                  </a:cubicBezTo>
                  <a:lnTo>
                    <a:pt x="810" y="1524"/>
                  </a:lnTo>
                  <a:cubicBezTo>
                    <a:pt x="846" y="1559"/>
                    <a:pt x="896" y="1581"/>
                    <a:pt x="946" y="1581"/>
                  </a:cubicBezTo>
                  <a:cubicBezTo>
                    <a:pt x="996" y="1581"/>
                    <a:pt x="1047" y="1559"/>
                    <a:pt x="1082" y="1524"/>
                  </a:cubicBezTo>
                  <a:lnTo>
                    <a:pt x="2279" y="320"/>
                  </a:lnTo>
                  <a:cubicBezTo>
                    <a:pt x="2351" y="248"/>
                    <a:pt x="2351" y="126"/>
                    <a:pt x="2279" y="54"/>
                  </a:cubicBezTo>
                  <a:cubicBezTo>
                    <a:pt x="2243" y="19"/>
                    <a:pt x="2195" y="1"/>
                    <a:pt x="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894;p46">
              <a:extLst>
                <a:ext uri="{FF2B5EF4-FFF2-40B4-BE49-F238E27FC236}">
                  <a16:creationId xmlns:a16="http://schemas.microsoft.com/office/drawing/2014/main" id="{9DBBD6BA-9D26-855F-BFD5-836A9D59FA72}"/>
                </a:ext>
              </a:extLst>
            </p:cNvPr>
            <p:cNvSpPr/>
            <p:nvPr/>
          </p:nvSpPr>
          <p:spPr>
            <a:xfrm>
              <a:off x="2547107" y="2216564"/>
              <a:ext cx="77889" cy="98922"/>
            </a:xfrm>
            <a:custGeom>
              <a:avLst/>
              <a:gdLst/>
              <a:ahLst/>
              <a:cxnLst/>
              <a:rect l="l" t="t" r="r" b="b"/>
              <a:pathLst>
                <a:path w="2918" h="3706" extrusionOk="0">
                  <a:moveTo>
                    <a:pt x="130" y="1"/>
                  </a:moveTo>
                  <a:cubicBezTo>
                    <a:pt x="58" y="1"/>
                    <a:pt x="1" y="58"/>
                    <a:pt x="1" y="130"/>
                  </a:cubicBezTo>
                  <a:lnTo>
                    <a:pt x="1" y="3641"/>
                  </a:lnTo>
                  <a:cubicBezTo>
                    <a:pt x="1" y="3663"/>
                    <a:pt x="8" y="3684"/>
                    <a:pt x="15" y="3706"/>
                  </a:cubicBezTo>
                  <a:lnTo>
                    <a:pt x="44" y="3698"/>
                  </a:lnTo>
                  <a:cubicBezTo>
                    <a:pt x="94" y="3333"/>
                    <a:pt x="266" y="2996"/>
                    <a:pt x="524" y="2752"/>
                  </a:cubicBezTo>
                  <a:cubicBezTo>
                    <a:pt x="782" y="2502"/>
                    <a:pt x="1112" y="2365"/>
                    <a:pt x="1456" y="2365"/>
                  </a:cubicBezTo>
                  <a:cubicBezTo>
                    <a:pt x="1800" y="2365"/>
                    <a:pt x="2137" y="2502"/>
                    <a:pt x="2395" y="2752"/>
                  </a:cubicBezTo>
                  <a:cubicBezTo>
                    <a:pt x="2652" y="2996"/>
                    <a:pt x="2824" y="3333"/>
                    <a:pt x="2875" y="3698"/>
                  </a:cubicBezTo>
                  <a:lnTo>
                    <a:pt x="2903" y="3706"/>
                  </a:lnTo>
                  <a:cubicBezTo>
                    <a:pt x="2910" y="3684"/>
                    <a:pt x="2918" y="3663"/>
                    <a:pt x="2918" y="3641"/>
                  </a:cubicBezTo>
                  <a:lnTo>
                    <a:pt x="2918" y="130"/>
                  </a:lnTo>
                  <a:cubicBezTo>
                    <a:pt x="2918" y="58"/>
                    <a:pt x="2860" y="1"/>
                    <a:pt x="27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95;p46">
              <a:extLst>
                <a:ext uri="{FF2B5EF4-FFF2-40B4-BE49-F238E27FC236}">
                  <a16:creationId xmlns:a16="http://schemas.microsoft.com/office/drawing/2014/main" id="{BD996EE2-D172-14CF-A781-4EFC4C6BBDD8}"/>
                </a:ext>
              </a:extLst>
            </p:cNvPr>
            <p:cNvSpPr/>
            <p:nvPr/>
          </p:nvSpPr>
          <p:spPr>
            <a:xfrm>
              <a:off x="2547694" y="2279104"/>
              <a:ext cx="76928" cy="38117"/>
            </a:xfrm>
            <a:custGeom>
              <a:avLst/>
              <a:gdLst/>
              <a:ahLst/>
              <a:cxnLst/>
              <a:rect l="l" t="t" r="r" b="b"/>
              <a:pathLst>
                <a:path w="2882" h="1428" extrusionOk="0">
                  <a:moveTo>
                    <a:pt x="1441" y="1"/>
                  </a:moveTo>
                  <a:cubicBezTo>
                    <a:pt x="710" y="1"/>
                    <a:pt x="108" y="589"/>
                    <a:pt x="0" y="1363"/>
                  </a:cubicBezTo>
                  <a:cubicBezTo>
                    <a:pt x="22" y="1406"/>
                    <a:pt x="58" y="1427"/>
                    <a:pt x="108" y="1427"/>
                  </a:cubicBezTo>
                  <a:lnTo>
                    <a:pt x="2767" y="1427"/>
                  </a:lnTo>
                  <a:cubicBezTo>
                    <a:pt x="2817" y="1427"/>
                    <a:pt x="2860" y="1406"/>
                    <a:pt x="2881" y="1363"/>
                  </a:cubicBezTo>
                  <a:cubicBezTo>
                    <a:pt x="2774" y="589"/>
                    <a:pt x="2172" y="1"/>
                    <a:pt x="1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96;p46">
              <a:extLst>
                <a:ext uri="{FF2B5EF4-FFF2-40B4-BE49-F238E27FC236}">
                  <a16:creationId xmlns:a16="http://schemas.microsoft.com/office/drawing/2014/main" id="{9C91D3EF-9433-7980-06DF-022EFED0B629}"/>
                </a:ext>
              </a:extLst>
            </p:cNvPr>
            <p:cNvSpPr/>
            <p:nvPr/>
          </p:nvSpPr>
          <p:spPr>
            <a:xfrm>
              <a:off x="2564911" y="2239332"/>
              <a:ext cx="42308" cy="42308"/>
            </a:xfrm>
            <a:custGeom>
              <a:avLst/>
              <a:gdLst/>
              <a:ahLst/>
              <a:cxnLst/>
              <a:rect l="l" t="t" r="r" b="b"/>
              <a:pathLst>
                <a:path w="1585" h="1585" extrusionOk="0">
                  <a:moveTo>
                    <a:pt x="789" y="0"/>
                  </a:moveTo>
                  <a:cubicBezTo>
                    <a:pt x="352" y="0"/>
                    <a:pt x="0" y="352"/>
                    <a:pt x="0" y="789"/>
                  </a:cubicBezTo>
                  <a:cubicBezTo>
                    <a:pt x="0" y="1233"/>
                    <a:pt x="352" y="1584"/>
                    <a:pt x="789" y="1584"/>
                  </a:cubicBezTo>
                  <a:cubicBezTo>
                    <a:pt x="1233" y="1584"/>
                    <a:pt x="1584" y="1233"/>
                    <a:pt x="1584" y="789"/>
                  </a:cubicBezTo>
                  <a:cubicBezTo>
                    <a:pt x="1584" y="352"/>
                    <a:pt x="1233" y="0"/>
                    <a:pt x="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97;p46">
              <a:extLst>
                <a:ext uri="{FF2B5EF4-FFF2-40B4-BE49-F238E27FC236}">
                  <a16:creationId xmlns:a16="http://schemas.microsoft.com/office/drawing/2014/main" id="{4FF95921-93CE-2ECD-B2FF-78DE146A48C1}"/>
                </a:ext>
              </a:extLst>
            </p:cNvPr>
            <p:cNvSpPr/>
            <p:nvPr/>
          </p:nvSpPr>
          <p:spPr>
            <a:xfrm>
              <a:off x="2612931" y="2502921"/>
              <a:ext cx="78449" cy="10170"/>
            </a:xfrm>
            <a:custGeom>
              <a:avLst/>
              <a:gdLst/>
              <a:ahLst/>
              <a:cxnLst/>
              <a:rect l="l" t="t" r="r" b="b"/>
              <a:pathLst>
                <a:path w="2939" h="381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2752" y="380"/>
                  </a:lnTo>
                  <a:cubicBezTo>
                    <a:pt x="2852" y="380"/>
                    <a:pt x="2938" y="294"/>
                    <a:pt x="2938" y="187"/>
                  </a:cubicBezTo>
                  <a:cubicBezTo>
                    <a:pt x="2938" y="87"/>
                    <a:pt x="2852" y="1"/>
                    <a:pt x="2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98;p46">
              <a:extLst>
                <a:ext uri="{FF2B5EF4-FFF2-40B4-BE49-F238E27FC236}">
                  <a16:creationId xmlns:a16="http://schemas.microsoft.com/office/drawing/2014/main" id="{A31EB846-E78D-FB9F-933B-64F36EA31E21}"/>
                </a:ext>
              </a:extLst>
            </p:cNvPr>
            <p:cNvSpPr/>
            <p:nvPr/>
          </p:nvSpPr>
          <p:spPr>
            <a:xfrm>
              <a:off x="2612931" y="2451271"/>
              <a:ext cx="47272" cy="37530"/>
            </a:xfrm>
            <a:custGeom>
              <a:avLst/>
              <a:gdLst/>
              <a:ahLst/>
              <a:cxnLst/>
              <a:rect l="l" t="t" r="r" b="b"/>
              <a:pathLst>
                <a:path w="1771" h="1406" extrusionOk="0">
                  <a:moveTo>
                    <a:pt x="129" y="1"/>
                  </a:moveTo>
                  <a:cubicBezTo>
                    <a:pt x="58" y="1"/>
                    <a:pt x="0" y="58"/>
                    <a:pt x="0" y="130"/>
                  </a:cubicBezTo>
                  <a:lnTo>
                    <a:pt x="0" y="1276"/>
                  </a:lnTo>
                  <a:cubicBezTo>
                    <a:pt x="0" y="1348"/>
                    <a:pt x="58" y="1405"/>
                    <a:pt x="129" y="1405"/>
                  </a:cubicBezTo>
                  <a:lnTo>
                    <a:pt x="1648" y="1405"/>
                  </a:lnTo>
                  <a:cubicBezTo>
                    <a:pt x="1713" y="1405"/>
                    <a:pt x="1770" y="1348"/>
                    <a:pt x="1770" y="1276"/>
                  </a:cubicBezTo>
                  <a:lnTo>
                    <a:pt x="1770" y="130"/>
                  </a:lnTo>
                  <a:cubicBezTo>
                    <a:pt x="1770" y="58"/>
                    <a:pt x="1713" y="1"/>
                    <a:pt x="16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99;p46">
              <a:extLst>
                <a:ext uri="{FF2B5EF4-FFF2-40B4-BE49-F238E27FC236}">
                  <a16:creationId xmlns:a16="http://schemas.microsoft.com/office/drawing/2014/main" id="{625DF022-17E5-30A4-D904-100366D6B0B0}"/>
                </a:ext>
              </a:extLst>
            </p:cNvPr>
            <p:cNvSpPr/>
            <p:nvPr/>
          </p:nvSpPr>
          <p:spPr>
            <a:xfrm>
              <a:off x="2671841" y="2285804"/>
              <a:ext cx="61419" cy="10170"/>
            </a:xfrm>
            <a:custGeom>
              <a:avLst/>
              <a:gdLst/>
              <a:ahLst/>
              <a:cxnLst/>
              <a:rect l="l" t="t" r="r" b="b"/>
              <a:pathLst>
                <a:path w="2301" h="381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2114" y="381"/>
                  </a:lnTo>
                  <a:cubicBezTo>
                    <a:pt x="2215" y="381"/>
                    <a:pt x="2301" y="295"/>
                    <a:pt x="2301" y="187"/>
                  </a:cubicBezTo>
                  <a:cubicBezTo>
                    <a:pt x="2301" y="87"/>
                    <a:pt x="2215" y="1"/>
                    <a:pt x="2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900;p46">
              <a:extLst>
                <a:ext uri="{FF2B5EF4-FFF2-40B4-BE49-F238E27FC236}">
                  <a16:creationId xmlns:a16="http://schemas.microsoft.com/office/drawing/2014/main" id="{3FD7821A-DA73-9373-2251-2DE2B86EFA79}"/>
                </a:ext>
              </a:extLst>
            </p:cNvPr>
            <p:cNvSpPr/>
            <p:nvPr/>
          </p:nvSpPr>
          <p:spPr>
            <a:xfrm>
              <a:off x="2654037" y="2312203"/>
              <a:ext cx="97027" cy="10170"/>
            </a:xfrm>
            <a:custGeom>
              <a:avLst/>
              <a:gdLst/>
              <a:ahLst/>
              <a:cxnLst/>
              <a:rect l="l" t="t" r="r" b="b"/>
              <a:pathLst>
                <a:path w="3635" h="381" extrusionOk="0">
                  <a:moveTo>
                    <a:pt x="194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5"/>
                    <a:pt x="87" y="381"/>
                    <a:pt x="194" y="381"/>
                  </a:cubicBezTo>
                  <a:lnTo>
                    <a:pt x="3448" y="381"/>
                  </a:lnTo>
                  <a:cubicBezTo>
                    <a:pt x="3548" y="381"/>
                    <a:pt x="3634" y="295"/>
                    <a:pt x="3634" y="187"/>
                  </a:cubicBezTo>
                  <a:cubicBezTo>
                    <a:pt x="3634" y="87"/>
                    <a:pt x="3548" y="1"/>
                    <a:pt x="3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901;p46">
              <a:extLst>
                <a:ext uri="{FF2B5EF4-FFF2-40B4-BE49-F238E27FC236}">
                  <a16:creationId xmlns:a16="http://schemas.microsoft.com/office/drawing/2014/main" id="{EDDC9C77-5942-D4DC-C431-A0B27B515A1D}"/>
                </a:ext>
              </a:extLst>
            </p:cNvPr>
            <p:cNvSpPr/>
            <p:nvPr/>
          </p:nvSpPr>
          <p:spPr>
            <a:xfrm>
              <a:off x="2612931" y="2357153"/>
              <a:ext cx="179267" cy="10170"/>
            </a:xfrm>
            <a:custGeom>
              <a:avLst/>
              <a:gdLst/>
              <a:ahLst/>
              <a:cxnLst/>
              <a:rect l="l" t="t" r="r" b="b"/>
              <a:pathLst>
                <a:path w="6716" h="381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6529" y="381"/>
                  </a:lnTo>
                  <a:cubicBezTo>
                    <a:pt x="6629" y="381"/>
                    <a:pt x="6715" y="295"/>
                    <a:pt x="6715" y="187"/>
                  </a:cubicBezTo>
                  <a:cubicBezTo>
                    <a:pt x="6715" y="87"/>
                    <a:pt x="6629" y="1"/>
                    <a:pt x="6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902;p46">
              <a:extLst>
                <a:ext uri="{FF2B5EF4-FFF2-40B4-BE49-F238E27FC236}">
                  <a16:creationId xmlns:a16="http://schemas.microsoft.com/office/drawing/2014/main" id="{7C3E23B0-CCA0-90AC-B314-15C310052533}"/>
                </a:ext>
              </a:extLst>
            </p:cNvPr>
            <p:cNvSpPr/>
            <p:nvPr/>
          </p:nvSpPr>
          <p:spPr>
            <a:xfrm>
              <a:off x="2612931" y="2383552"/>
              <a:ext cx="179267" cy="10170"/>
            </a:xfrm>
            <a:custGeom>
              <a:avLst/>
              <a:gdLst/>
              <a:ahLst/>
              <a:cxnLst/>
              <a:rect l="l" t="t" r="r" b="b"/>
              <a:pathLst>
                <a:path w="6716" h="381" extrusionOk="0">
                  <a:moveTo>
                    <a:pt x="194" y="1"/>
                  </a:moveTo>
                  <a:cubicBezTo>
                    <a:pt x="86" y="1"/>
                    <a:pt x="0" y="80"/>
                    <a:pt x="0" y="187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6529" y="381"/>
                  </a:lnTo>
                  <a:cubicBezTo>
                    <a:pt x="6629" y="381"/>
                    <a:pt x="6715" y="295"/>
                    <a:pt x="6715" y="187"/>
                  </a:cubicBezTo>
                  <a:cubicBezTo>
                    <a:pt x="6715" y="80"/>
                    <a:pt x="6629" y="1"/>
                    <a:pt x="6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903;p46">
              <a:extLst>
                <a:ext uri="{FF2B5EF4-FFF2-40B4-BE49-F238E27FC236}">
                  <a16:creationId xmlns:a16="http://schemas.microsoft.com/office/drawing/2014/main" id="{DB96CFDF-73AB-0064-E476-1B27A1D13449}"/>
                </a:ext>
              </a:extLst>
            </p:cNvPr>
            <p:cNvSpPr/>
            <p:nvPr/>
          </p:nvSpPr>
          <p:spPr>
            <a:xfrm>
              <a:off x="2612931" y="2409764"/>
              <a:ext cx="179267" cy="10170"/>
            </a:xfrm>
            <a:custGeom>
              <a:avLst/>
              <a:gdLst/>
              <a:ahLst/>
              <a:cxnLst/>
              <a:rect l="l" t="t" r="r" b="b"/>
              <a:pathLst>
                <a:path w="6716" h="381" extrusionOk="0">
                  <a:moveTo>
                    <a:pt x="194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302"/>
                    <a:pt x="86" y="380"/>
                    <a:pt x="194" y="380"/>
                  </a:cubicBezTo>
                  <a:lnTo>
                    <a:pt x="6529" y="380"/>
                  </a:lnTo>
                  <a:cubicBezTo>
                    <a:pt x="6629" y="380"/>
                    <a:pt x="6715" y="302"/>
                    <a:pt x="6715" y="194"/>
                  </a:cubicBezTo>
                  <a:cubicBezTo>
                    <a:pt x="6715" y="87"/>
                    <a:pt x="6629" y="1"/>
                    <a:pt x="6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154;p46">
            <a:extLst>
              <a:ext uri="{FF2B5EF4-FFF2-40B4-BE49-F238E27FC236}">
                <a16:creationId xmlns:a16="http://schemas.microsoft.com/office/drawing/2014/main" id="{EBD9415A-5C93-3F2E-F38B-798600900693}"/>
              </a:ext>
            </a:extLst>
          </p:cNvPr>
          <p:cNvGrpSpPr/>
          <p:nvPr/>
        </p:nvGrpSpPr>
        <p:grpSpPr>
          <a:xfrm>
            <a:off x="212990" y="1215394"/>
            <a:ext cx="323887" cy="345641"/>
            <a:chOff x="7040255" y="1660879"/>
            <a:chExt cx="323887" cy="345641"/>
          </a:xfrm>
        </p:grpSpPr>
        <p:sp>
          <p:nvSpPr>
            <p:cNvPr id="490" name="Google Shape;4155;p46">
              <a:extLst>
                <a:ext uri="{FF2B5EF4-FFF2-40B4-BE49-F238E27FC236}">
                  <a16:creationId xmlns:a16="http://schemas.microsoft.com/office/drawing/2014/main" id="{EF89EE6B-180E-3DC1-0BDB-E14E32DC7468}"/>
                </a:ext>
              </a:extLst>
            </p:cNvPr>
            <p:cNvSpPr/>
            <p:nvPr/>
          </p:nvSpPr>
          <p:spPr>
            <a:xfrm>
              <a:off x="7153325" y="1660879"/>
              <a:ext cx="210817" cy="181376"/>
            </a:xfrm>
            <a:custGeom>
              <a:avLst/>
              <a:gdLst/>
              <a:ahLst/>
              <a:cxnLst/>
              <a:rect l="l" t="t" r="r" b="b"/>
              <a:pathLst>
                <a:path w="7898" h="6795" extrusionOk="0">
                  <a:moveTo>
                    <a:pt x="129" y="0"/>
                  </a:moveTo>
                  <a:cubicBezTo>
                    <a:pt x="57" y="0"/>
                    <a:pt x="0" y="58"/>
                    <a:pt x="0" y="129"/>
                  </a:cubicBezTo>
                  <a:lnTo>
                    <a:pt x="0" y="3942"/>
                  </a:lnTo>
                  <a:lnTo>
                    <a:pt x="3641" y="3942"/>
                  </a:lnTo>
                  <a:lnTo>
                    <a:pt x="3641" y="5411"/>
                  </a:lnTo>
                  <a:lnTo>
                    <a:pt x="5009" y="5411"/>
                  </a:lnTo>
                  <a:cubicBezTo>
                    <a:pt x="5081" y="5411"/>
                    <a:pt x="5138" y="5476"/>
                    <a:pt x="5138" y="5547"/>
                  </a:cubicBezTo>
                  <a:lnTo>
                    <a:pt x="5138" y="6665"/>
                  </a:lnTo>
                  <a:cubicBezTo>
                    <a:pt x="5138" y="6743"/>
                    <a:pt x="5205" y="6795"/>
                    <a:pt x="5272" y="6795"/>
                  </a:cubicBezTo>
                  <a:cubicBezTo>
                    <a:pt x="5304" y="6795"/>
                    <a:pt x="5335" y="6783"/>
                    <a:pt x="5360" y="6758"/>
                  </a:cubicBezTo>
                  <a:lnTo>
                    <a:pt x="6665" y="5454"/>
                  </a:lnTo>
                  <a:cubicBezTo>
                    <a:pt x="6686" y="5425"/>
                    <a:pt x="6722" y="5411"/>
                    <a:pt x="6758" y="5411"/>
                  </a:cubicBezTo>
                  <a:lnTo>
                    <a:pt x="7768" y="5411"/>
                  </a:lnTo>
                  <a:cubicBezTo>
                    <a:pt x="7840" y="5411"/>
                    <a:pt x="7897" y="5354"/>
                    <a:pt x="7897" y="5282"/>
                  </a:cubicBezTo>
                  <a:lnTo>
                    <a:pt x="7897" y="129"/>
                  </a:lnTo>
                  <a:cubicBezTo>
                    <a:pt x="7897" y="58"/>
                    <a:pt x="7840" y="0"/>
                    <a:pt x="7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156;p46">
              <a:extLst>
                <a:ext uri="{FF2B5EF4-FFF2-40B4-BE49-F238E27FC236}">
                  <a16:creationId xmlns:a16="http://schemas.microsoft.com/office/drawing/2014/main" id="{ADF92684-3CCB-442D-8795-ECF6ED9B5C34}"/>
                </a:ext>
              </a:extLst>
            </p:cNvPr>
            <p:cNvSpPr/>
            <p:nvPr/>
          </p:nvSpPr>
          <p:spPr>
            <a:xfrm>
              <a:off x="7185249" y="1690534"/>
              <a:ext cx="146942" cy="10357"/>
            </a:xfrm>
            <a:custGeom>
              <a:avLst/>
              <a:gdLst/>
              <a:ahLst/>
              <a:cxnLst/>
              <a:rect l="l" t="t" r="r" b="b"/>
              <a:pathLst>
                <a:path w="5505" h="388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301"/>
                    <a:pt x="87" y="387"/>
                    <a:pt x="194" y="387"/>
                  </a:cubicBezTo>
                  <a:lnTo>
                    <a:pt x="5311" y="387"/>
                  </a:lnTo>
                  <a:cubicBezTo>
                    <a:pt x="5419" y="387"/>
                    <a:pt x="5505" y="301"/>
                    <a:pt x="5505" y="194"/>
                  </a:cubicBezTo>
                  <a:cubicBezTo>
                    <a:pt x="5505" y="86"/>
                    <a:pt x="5419" y="0"/>
                    <a:pt x="53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157;p46">
              <a:extLst>
                <a:ext uri="{FF2B5EF4-FFF2-40B4-BE49-F238E27FC236}">
                  <a16:creationId xmlns:a16="http://schemas.microsoft.com/office/drawing/2014/main" id="{1E5B4DF6-23DE-87D3-2C2A-3393487AC440}"/>
                </a:ext>
              </a:extLst>
            </p:cNvPr>
            <p:cNvSpPr/>
            <p:nvPr/>
          </p:nvSpPr>
          <p:spPr>
            <a:xfrm>
              <a:off x="7185249" y="1715599"/>
              <a:ext cx="90888" cy="10143"/>
            </a:xfrm>
            <a:custGeom>
              <a:avLst/>
              <a:gdLst/>
              <a:ahLst/>
              <a:cxnLst/>
              <a:rect l="l" t="t" r="r" b="b"/>
              <a:pathLst>
                <a:path w="3405" h="380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3218" y="380"/>
                  </a:lnTo>
                  <a:cubicBezTo>
                    <a:pt x="3319" y="380"/>
                    <a:pt x="3405" y="294"/>
                    <a:pt x="3405" y="194"/>
                  </a:cubicBezTo>
                  <a:cubicBezTo>
                    <a:pt x="3405" y="86"/>
                    <a:pt x="3319" y="0"/>
                    <a:pt x="32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158;p46">
              <a:extLst>
                <a:ext uri="{FF2B5EF4-FFF2-40B4-BE49-F238E27FC236}">
                  <a16:creationId xmlns:a16="http://schemas.microsoft.com/office/drawing/2014/main" id="{A567C5FD-B204-0176-F1A9-1634DE8AB7D7}"/>
                </a:ext>
              </a:extLst>
            </p:cNvPr>
            <p:cNvSpPr/>
            <p:nvPr/>
          </p:nvSpPr>
          <p:spPr>
            <a:xfrm>
              <a:off x="7284732" y="1715599"/>
              <a:ext cx="47459" cy="10143"/>
            </a:xfrm>
            <a:custGeom>
              <a:avLst/>
              <a:gdLst/>
              <a:ahLst/>
              <a:cxnLst/>
              <a:rect l="l" t="t" r="r" b="b"/>
              <a:pathLst>
                <a:path w="1778" h="380" extrusionOk="0">
                  <a:moveTo>
                    <a:pt x="194" y="0"/>
                  </a:moveTo>
                  <a:cubicBezTo>
                    <a:pt x="86" y="0"/>
                    <a:pt x="0" y="86"/>
                    <a:pt x="0" y="194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1584" y="380"/>
                  </a:lnTo>
                  <a:cubicBezTo>
                    <a:pt x="1692" y="380"/>
                    <a:pt x="1778" y="294"/>
                    <a:pt x="1778" y="194"/>
                  </a:cubicBezTo>
                  <a:cubicBezTo>
                    <a:pt x="1778" y="86"/>
                    <a:pt x="1692" y="0"/>
                    <a:pt x="1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159;p46">
              <a:extLst>
                <a:ext uri="{FF2B5EF4-FFF2-40B4-BE49-F238E27FC236}">
                  <a16:creationId xmlns:a16="http://schemas.microsoft.com/office/drawing/2014/main" id="{EE35B99C-30F2-BF8C-E61C-F1FC933A0D81}"/>
                </a:ext>
              </a:extLst>
            </p:cNvPr>
            <p:cNvSpPr/>
            <p:nvPr/>
          </p:nvSpPr>
          <p:spPr>
            <a:xfrm>
              <a:off x="7185249" y="1740449"/>
              <a:ext cx="146942" cy="10170"/>
            </a:xfrm>
            <a:custGeom>
              <a:avLst/>
              <a:gdLst/>
              <a:ahLst/>
              <a:cxnLst/>
              <a:rect l="l" t="t" r="r" b="b"/>
              <a:pathLst>
                <a:path w="5505" h="381" extrusionOk="0">
                  <a:moveTo>
                    <a:pt x="194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2"/>
                    <a:pt x="87" y="380"/>
                    <a:pt x="194" y="380"/>
                  </a:cubicBezTo>
                  <a:lnTo>
                    <a:pt x="5311" y="380"/>
                  </a:lnTo>
                  <a:cubicBezTo>
                    <a:pt x="5419" y="380"/>
                    <a:pt x="5505" y="302"/>
                    <a:pt x="5505" y="194"/>
                  </a:cubicBezTo>
                  <a:cubicBezTo>
                    <a:pt x="5505" y="87"/>
                    <a:pt x="5419" y="1"/>
                    <a:pt x="5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160;p46">
              <a:extLst>
                <a:ext uri="{FF2B5EF4-FFF2-40B4-BE49-F238E27FC236}">
                  <a16:creationId xmlns:a16="http://schemas.microsoft.com/office/drawing/2014/main" id="{7FB97390-0DE8-7EBB-3AD0-CB3980ED178B}"/>
                </a:ext>
              </a:extLst>
            </p:cNvPr>
            <p:cNvSpPr/>
            <p:nvPr/>
          </p:nvSpPr>
          <p:spPr>
            <a:xfrm>
              <a:off x="7251260" y="1765514"/>
              <a:ext cx="80932" cy="10170"/>
            </a:xfrm>
            <a:custGeom>
              <a:avLst/>
              <a:gdLst/>
              <a:ahLst/>
              <a:cxnLst/>
              <a:rect l="l" t="t" r="r" b="b"/>
              <a:pathLst>
                <a:path w="30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2838" y="380"/>
                  </a:lnTo>
                  <a:cubicBezTo>
                    <a:pt x="2946" y="380"/>
                    <a:pt x="3032" y="294"/>
                    <a:pt x="3032" y="187"/>
                  </a:cubicBezTo>
                  <a:cubicBezTo>
                    <a:pt x="3032" y="86"/>
                    <a:pt x="2946" y="0"/>
                    <a:pt x="28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161;p46">
              <a:extLst>
                <a:ext uri="{FF2B5EF4-FFF2-40B4-BE49-F238E27FC236}">
                  <a16:creationId xmlns:a16="http://schemas.microsoft.com/office/drawing/2014/main" id="{4003B1A4-F4B1-D3E0-AA13-169987CF048C}"/>
                </a:ext>
              </a:extLst>
            </p:cNvPr>
            <p:cNvSpPr/>
            <p:nvPr/>
          </p:nvSpPr>
          <p:spPr>
            <a:xfrm>
              <a:off x="7040255" y="1765514"/>
              <a:ext cx="211031" cy="181189"/>
            </a:xfrm>
            <a:custGeom>
              <a:avLst/>
              <a:gdLst/>
              <a:ahLst/>
              <a:cxnLst/>
              <a:rect l="l" t="t" r="r" b="b"/>
              <a:pathLst>
                <a:path w="7906" h="6788" extrusionOk="0">
                  <a:moveTo>
                    <a:pt x="130" y="0"/>
                  </a:moveTo>
                  <a:cubicBezTo>
                    <a:pt x="58" y="0"/>
                    <a:pt x="1" y="58"/>
                    <a:pt x="1" y="129"/>
                  </a:cubicBezTo>
                  <a:lnTo>
                    <a:pt x="1" y="5282"/>
                  </a:lnTo>
                  <a:cubicBezTo>
                    <a:pt x="1" y="5354"/>
                    <a:pt x="58" y="5411"/>
                    <a:pt x="130" y="5411"/>
                  </a:cubicBezTo>
                  <a:lnTo>
                    <a:pt x="1219" y="5411"/>
                  </a:lnTo>
                  <a:cubicBezTo>
                    <a:pt x="1255" y="5411"/>
                    <a:pt x="1284" y="5425"/>
                    <a:pt x="1312" y="5454"/>
                  </a:cubicBezTo>
                  <a:lnTo>
                    <a:pt x="2609" y="6751"/>
                  </a:lnTo>
                  <a:cubicBezTo>
                    <a:pt x="2634" y="6776"/>
                    <a:pt x="2666" y="6788"/>
                    <a:pt x="2698" y="6788"/>
                  </a:cubicBezTo>
                  <a:cubicBezTo>
                    <a:pt x="2765" y="6788"/>
                    <a:pt x="2831" y="6736"/>
                    <a:pt x="2831" y="6658"/>
                  </a:cubicBezTo>
                  <a:lnTo>
                    <a:pt x="2831" y="5547"/>
                  </a:lnTo>
                  <a:cubicBezTo>
                    <a:pt x="2831" y="5475"/>
                    <a:pt x="2889" y="5411"/>
                    <a:pt x="2960" y="5411"/>
                  </a:cubicBezTo>
                  <a:lnTo>
                    <a:pt x="5368" y="5411"/>
                  </a:lnTo>
                  <a:lnTo>
                    <a:pt x="5368" y="4429"/>
                  </a:lnTo>
                  <a:cubicBezTo>
                    <a:pt x="5368" y="4372"/>
                    <a:pt x="5418" y="4322"/>
                    <a:pt x="5476" y="4322"/>
                  </a:cubicBezTo>
                  <a:lnTo>
                    <a:pt x="7905" y="4322"/>
                  </a:lnTo>
                  <a:lnTo>
                    <a:pt x="79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162;p46">
              <a:extLst>
                <a:ext uri="{FF2B5EF4-FFF2-40B4-BE49-F238E27FC236}">
                  <a16:creationId xmlns:a16="http://schemas.microsoft.com/office/drawing/2014/main" id="{FB4C0E73-EA66-9D83-ABDA-8308577020C6}"/>
                </a:ext>
              </a:extLst>
            </p:cNvPr>
            <p:cNvSpPr/>
            <p:nvPr/>
          </p:nvSpPr>
          <p:spPr>
            <a:xfrm>
              <a:off x="7177802" y="1795169"/>
              <a:ext cx="47272" cy="10170"/>
            </a:xfrm>
            <a:custGeom>
              <a:avLst/>
              <a:gdLst/>
              <a:ahLst/>
              <a:cxnLst/>
              <a:rect l="l" t="t" r="r" b="b"/>
              <a:pathLst>
                <a:path w="1771" h="381" extrusionOk="0">
                  <a:moveTo>
                    <a:pt x="194" y="0"/>
                  </a:moveTo>
                  <a:cubicBezTo>
                    <a:pt x="86" y="0"/>
                    <a:pt x="0" y="86"/>
                    <a:pt x="0" y="194"/>
                  </a:cubicBezTo>
                  <a:cubicBezTo>
                    <a:pt x="0" y="301"/>
                    <a:pt x="86" y="380"/>
                    <a:pt x="194" y="380"/>
                  </a:cubicBezTo>
                  <a:lnTo>
                    <a:pt x="1584" y="380"/>
                  </a:lnTo>
                  <a:cubicBezTo>
                    <a:pt x="1692" y="380"/>
                    <a:pt x="1770" y="301"/>
                    <a:pt x="1770" y="194"/>
                  </a:cubicBezTo>
                  <a:cubicBezTo>
                    <a:pt x="1770" y="86"/>
                    <a:pt x="1692" y="0"/>
                    <a:pt x="15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163;p46">
              <a:extLst>
                <a:ext uri="{FF2B5EF4-FFF2-40B4-BE49-F238E27FC236}">
                  <a16:creationId xmlns:a16="http://schemas.microsoft.com/office/drawing/2014/main" id="{7B5E2728-A7DD-59DC-E07C-DC43B4AFAA12}"/>
                </a:ext>
              </a:extLst>
            </p:cNvPr>
            <p:cNvSpPr/>
            <p:nvPr/>
          </p:nvSpPr>
          <p:spPr>
            <a:xfrm>
              <a:off x="7177802" y="1820207"/>
              <a:ext cx="47272" cy="10170"/>
            </a:xfrm>
            <a:custGeom>
              <a:avLst/>
              <a:gdLst/>
              <a:ahLst/>
              <a:cxnLst/>
              <a:rect l="l" t="t" r="r" b="b"/>
              <a:pathLst>
                <a:path w="1771" h="381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1584" y="381"/>
                  </a:lnTo>
                  <a:cubicBezTo>
                    <a:pt x="1692" y="381"/>
                    <a:pt x="1770" y="295"/>
                    <a:pt x="1770" y="187"/>
                  </a:cubicBezTo>
                  <a:cubicBezTo>
                    <a:pt x="1770" y="87"/>
                    <a:pt x="1692" y="1"/>
                    <a:pt x="1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164;p46">
              <a:extLst>
                <a:ext uri="{FF2B5EF4-FFF2-40B4-BE49-F238E27FC236}">
                  <a16:creationId xmlns:a16="http://schemas.microsoft.com/office/drawing/2014/main" id="{F4D5CC02-C08A-6CF2-51DE-48E675257666}"/>
                </a:ext>
              </a:extLst>
            </p:cNvPr>
            <p:cNvSpPr/>
            <p:nvPr/>
          </p:nvSpPr>
          <p:spPr>
            <a:xfrm>
              <a:off x="7177802" y="1845084"/>
              <a:ext cx="47272" cy="10170"/>
            </a:xfrm>
            <a:custGeom>
              <a:avLst/>
              <a:gdLst/>
              <a:ahLst/>
              <a:cxnLst/>
              <a:rect l="l" t="t" r="r" b="b"/>
              <a:pathLst>
                <a:path w="1771" h="381" extrusionOk="0">
                  <a:moveTo>
                    <a:pt x="194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1584" y="380"/>
                  </a:lnTo>
                  <a:cubicBezTo>
                    <a:pt x="1692" y="380"/>
                    <a:pt x="1770" y="294"/>
                    <a:pt x="1770" y="194"/>
                  </a:cubicBezTo>
                  <a:cubicBezTo>
                    <a:pt x="1770" y="87"/>
                    <a:pt x="1692" y="1"/>
                    <a:pt x="1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165;p46">
              <a:extLst>
                <a:ext uri="{FF2B5EF4-FFF2-40B4-BE49-F238E27FC236}">
                  <a16:creationId xmlns:a16="http://schemas.microsoft.com/office/drawing/2014/main" id="{ACA5541D-1D79-79A3-0771-00463D37277A}"/>
                </a:ext>
              </a:extLst>
            </p:cNvPr>
            <p:cNvSpPr/>
            <p:nvPr/>
          </p:nvSpPr>
          <p:spPr>
            <a:xfrm>
              <a:off x="7071432" y="1792687"/>
              <a:ext cx="90327" cy="90301"/>
            </a:xfrm>
            <a:custGeom>
              <a:avLst/>
              <a:gdLst/>
              <a:ahLst/>
              <a:cxnLst/>
              <a:rect l="l" t="t" r="r" b="b"/>
              <a:pathLst>
                <a:path w="3384" h="3383" extrusionOk="0">
                  <a:moveTo>
                    <a:pt x="1692" y="0"/>
                  </a:moveTo>
                  <a:cubicBezTo>
                    <a:pt x="760" y="0"/>
                    <a:pt x="1" y="753"/>
                    <a:pt x="1" y="1691"/>
                  </a:cubicBezTo>
                  <a:cubicBezTo>
                    <a:pt x="1" y="2623"/>
                    <a:pt x="760" y="3383"/>
                    <a:pt x="1692" y="3383"/>
                  </a:cubicBezTo>
                  <a:lnTo>
                    <a:pt x="1721" y="3332"/>
                  </a:lnTo>
                  <a:lnTo>
                    <a:pt x="1721" y="2587"/>
                  </a:lnTo>
                  <a:lnTo>
                    <a:pt x="1692" y="2558"/>
                  </a:lnTo>
                  <a:cubicBezTo>
                    <a:pt x="1212" y="2558"/>
                    <a:pt x="825" y="2171"/>
                    <a:pt x="825" y="1691"/>
                  </a:cubicBezTo>
                  <a:cubicBezTo>
                    <a:pt x="825" y="1211"/>
                    <a:pt x="1212" y="817"/>
                    <a:pt x="1692" y="817"/>
                  </a:cubicBezTo>
                  <a:cubicBezTo>
                    <a:pt x="2172" y="817"/>
                    <a:pt x="2559" y="1211"/>
                    <a:pt x="2559" y="1691"/>
                  </a:cubicBezTo>
                  <a:lnTo>
                    <a:pt x="2609" y="1713"/>
                  </a:lnTo>
                  <a:lnTo>
                    <a:pt x="3348" y="1713"/>
                  </a:lnTo>
                  <a:lnTo>
                    <a:pt x="3383" y="1691"/>
                  </a:lnTo>
                  <a:cubicBezTo>
                    <a:pt x="3383" y="753"/>
                    <a:pt x="2631" y="0"/>
                    <a:pt x="16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166;p46">
              <a:extLst>
                <a:ext uri="{FF2B5EF4-FFF2-40B4-BE49-F238E27FC236}">
                  <a16:creationId xmlns:a16="http://schemas.microsoft.com/office/drawing/2014/main" id="{960D1118-0760-9D9E-47BC-EDA524D6EF43}"/>
                </a:ext>
              </a:extLst>
            </p:cNvPr>
            <p:cNvSpPr/>
            <p:nvPr/>
          </p:nvSpPr>
          <p:spPr>
            <a:xfrm>
              <a:off x="7116596" y="1837824"/>
              <a:ext cx="45164" cy="45164"/>
            </a:xfrm>
            <a:custGeom>
              <a:avLst/>
              <a:gdLst/>
              <a:ahLst/>
              <a:cxnLst/>
              <a:rect l="l" t="t" r="r" b="b"/>
              <a:pathLst>
                <a:path w="1692" h="1692" extrusionOk="0">
                  <a:moveTo>
                    <a:pt x="867" y="0"/>
                  </a:moveTo>
                  <a:cubicBezTo>
                    <a:pt x="874" y="473"/>
                    <a:pt x="480" y="867"/>
                    <a:pt x="0" y="867"/>
                  </a:cubicBezTo>
                  <a:lnTo>
                    <a:pt x="0" y="1692"/>
                  </a:lnTo>
                  <a:cubicBezTo>
                    <a:pt x="939" y="1692"/>
                    <a:pt x="1691" y="932"/>
                    <a:pt x="16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167;p46">
              <a:extLst>
                <a:ext uri="{FF2B5EF4-FFF2-40B4-BE49-F238E27FC236}">
                  <a16:creationId xmlns:a16="http://schemas.microsoft.com/office/drawing/2014/main" id="{EBF2B4E0-E2B2-35E1-B088-0EB00327D312}"/>
                </a:ext>
              </a:extLst>
            </p:cNvPr>
            <p:cNvSpPr/>
            <p:nvPr/>
          </p:nvSpPr>
          <p:spPr>
            <a:xfrm>
              <a:off x="7182954" y="1880291"/>
              <a:ext cx="142351" cy="126229"/>
            </a:xfrm>
            <a:custGeom>
              <a:avLst/>
              <a:gdLst/>
              <a:ahLst/>
              <a:cxnLst/>
              <a:rect l="l" t="t" r="r" b="b"/>
              <a:pathLst>
                <a:path w="5333" h="4729" extrusionOk="0">
                  <a:moveTo>
                    <a:pt x="130" y="0"/>
                  </a:moveTo>
                  <a:cubicBezTo>
                    <a:pt x="58" y="0"/>
                    <a:pt x="1" y="58"/>
                    <a:pt x="1" y="129"/>
                  </a:cubicBezTo>
                  <a:lnTo>
                    <a:pt x="1" y="3519"/>
                  </a:lnTo>
                  <a:cubicBezTo>
                    <a:pt x="1" y="3591"/>
                    <a:pt x="58" y="3648"/>
                    <a:pt x="130" y="3648"/>
                  </a:cubicBezTo>
                  <a:lnTo>
                    <a:pt x="3068" y="3648"/>
                  </a:lnTo>
                  <a:cubicBezTo>
                    <a:pt x="3140" y="3648"/>
                    <a:pt x="3197" y="3705"/>
                    <a:pt x="3197" y="3777"/>
                  </a:cubicBezTo>
                  <a:lnTo>
                    <a:pt x="3197" y="4594"/>
                  </a:lnTo>
                  <a:cubicBezTo>
                    <a:pt x="3197" y="4675"/>
                    <a:pt x="3261" y="4728"/>
                    <a:pt x="3328" y="4728"/>
                  </a:cubicBezTo>
                  <a:cubicBezTo>
                    <a:pt x="3360" y="4728"/>
                    <a:pt x="3393" y="4715"/>
                    <a:pt x="3419" y="4687"/>
                  </a:cubicBezTo>
                  <a:lnTo>
                    <a:pt x="4422" y="3684"/>
                  </a:lnTo>
                  <a:cubicBezTo>
                    <a:pt x="4444" y="3662"/>
                    <a:pt x="4480" y="3648"/>
                    <a:pt x="4516" y="3648"/>
                  </a:cubicBezTo>
                  <a:lnTo>
                    <a:pt x="5204" y="3648"/>
                  </a:lnTo>
                  <a:cubicBezTo>
                    <a:pt x="5275" y="3648"/>
                    <a:pt x="5333" y="3591"/>
                    <a:pt x="5333" y="3519"/>
                  </a:cubicBezTo>
                  <a:lnTo>
                    <a:pt x="5333" y="129"/>
                  </a:lnTo>
                  <a:cubicBezTo>
                    <a:pt x="5333" y="58"/>
                    <a:pt x="5275" y="0"/>
                    <a:pt x="5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168;p46">
              <a:extLst>
                <a:ext uri="{FF2B5EF4-FFF2-40B4-BE49-F238E27FC236}">
                  <a16:creationId xmlns:a16="http://schemas.microsoft.com/office/drawing/2014/main" id="{3FCDFBAC-95BE-A082-C489-54DD1D75136B}"/>
                </a:ext>
              </a:extLst>
            </p:cNvPr>
            <p:cNvSpPr/>
            <p:nvPr/>
          </p:nvSpPr>
          <p:spPr>
            <a:xfrm>
              <a:off x="7214531" y="1903247"/>
              <a:ext cx="79223" cy="10143"/>
            </a:xfrm>
            <a:custGeom>
              <a:avLst/>
              <a:gdLst/>
              <a:ahLst/>
              <a:cxnLst/>
              <a:rect l="l" t="t" r="r" b="b"/>
              <a:pathLst>
                <a:path w="2968" h="380" extrusionOk="0">
                  <a:moveTo>
                    <a:pt x="194" y="0"/>
                  </a:moveTo>
                  <a:cubicBezTo>
                    <a:pt x="86" y="0"/>
                    <a:pt x="0" y="86"/>
                    <a:pt x="0" y="186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2774" y="380"/>
                  </a:lnTo>
                  <a:cubicBezTo>
                    <a:pt x="2881" y="380"/>
                    <a:pt x="2967" y="294"/>
                    <a:pt x="2967" y="186"/>
                  </a:cubicBezTo>
                  <a:cubicBezTo>
                    <a:pt x="2967" y="86"/>
                    <a:pt x="2881" y="0"/>
                    <a:pt x="2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169;p46">
              <a:extLst>
                <a:ext uri="{FF2B5EF4-FFF2-40B4-BE49-F238E27FC236}">
                  <a16:creationId xmlns:a16="http://schemas.microsoft.com/office/drawing/2014/main" id="{5B797245-2B69-0B12-5A90-B89E762521B4}"/>
                </a:ext>
              </a:extLst>
            </p:cNvPr>
            <p:cNvSpPr/>
            <p:nvPr/>
          </p:nvSpPr>
          <p:spPr>
            <a:xfrm>
              <a:off x="7214531" y="1923907"/>
              <a:ext cx="28908" cy="10143"/>
            </a:xfrm>
            <a:custGeom>
              <a:avLst/>
              <a:gdLst/>
              <a:ahLst/>
              <a:cxnLst/>
              <a:rect l="l" t="t" r="r" b="b"/>
              <a:pathLst>
                <a:path w="1083" h="380" extrusionOk="0">
                  <a:moveTo>
                    <a:pt x="194" y="0"/>
                  </a:moveTo>
                  <a:cubicBezTo>
                    <a:pt x="86" y="0"/>
                    <a:pt x="0" y="86"/>
                    <a:pt x="0" y="194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896" y="380"/>
                  </a:lnTo>
                  <a:cubicBezTo>
                    <a:pt x="996" y="380"/>
                    <a:pt x="1082" y="294"/>
                    <a:pt x="1082" y="194"/>
                  </a:cubicBezTo>
                  <a:cubicBezTo>
                    <a:pt x="1082" y="86"/>
                    <a:pt x="996" y="0"/>
                    <a:pt x="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170;p46">
              <a:extLst>
                <a:ext uri="{FF2B5EF4-FFF2-40B4-BE49-F238E27FC236}">
                  <a16:creationId xmlns:a16="http://schemas.microsoft.com/office/drawing/2014/main" id="{BEC3E6BB-427C-ED8D-9E35-F1BF4683060B}"/>
                </a:ext>
              </a:extLst>
            </p:cNvPr>
            <p:cNvSpPr/>
            <p:nvPr/>
          </p:nvSpPr>
          <p:spPr>
            <a:xfrm>
              <a:off x="7250112" y="1923907"/>
              <a:ext cx="43642" cy="10143"/>
            </a:xfrm>
            <a:custGeom>
              <a:avLst/>
              <a:gdLst/>
              <a:ahLst/>
              <a:cxnLst/>
              <a:rect l="l" t="t" r="r" b="b"/>
              <a:pathLst>
                <a:path w="1635" h="380" extrusionOk="0">
                  <a:moveTo>
                    <a:pt x="187" y="0"/>
                  </a:moveTo>
                  <a:cubicBezTo>
                    <a:pt x="79" y="0"/>
                    <a:pt x="0" y="86"/>
                    <a:pt x="0" y="194"/>
                  </a:cubicBezTo>
                  <a:cubicBezTo>
                    <a:pt x="0" y="294"/>
                    <a:pt x="79" y="380"/>
                    <a:pt x="187" y="380"/>
                  </a:cubicBezTo>
                  <a:lnTo>
                    <a:pt x="1441" y="380"/>
                  </a:lnTo>
                  <a:cubicBezTo>
                    <a:pt x="1548" y="380"/>
                    <a:pt x="1634" y="294"/>
                    <a:pt x="1634" y="194"/>
                  </a:cubicBezTo>
                  <a:cubicBezTo>
                    <a:pt x="1634" y="86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171;p46">
              <a:extLst>
                <a:ext uri="{FF2B5EF4-FFF2-40B4-BE49-F238E27FC236}">
                  <a16:creationId xmlns:a16="http://schemas.microsoft.com/office/drawing/2014/main" id="{80103F5F-C7BC-5685-8D21-F46A7A87A215}"/>
                </a:ext>
              </a:extLst>
            </p:cNvPr>
            <p:cNvSpPr/>
            <p:nvPr/>
          </p:nvSpPr>
          <p:spPr>
            <a:xfrm>
              <a:off x="7214531" y="1944567"/>
              <a:ext cx="79223" cy="10143"/>
            </a:xfrm>
            <a:custGeom>
              <a:avLst/>
              <a:gdLst/>
              <a:ahLst/>
              <a:cxnLst/>
              <a:rect l="l" t="t" r="r" b="b"/>
              <a:pathLst>
                <a:path w="2968" h="380" extrusionOk="0">
                  <a:moveTo>
                    <a:pt x="194" y="0"/>
                  </a:moveTo>
                  <a:cubicBezTo>
                    <a:pt x="86" y="0"/>
                    <a:pt x="0" y="86"/>
                    <a:pt x="0" y="194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2774" y="380"/>
                  </a:lnTo>
                  <a:cubicBezTo>
                    <a:pt x="2881" y="380"/>
                    <a:pt x="2967" y="294"/>
                    <a:pt x="2967" y="194"/>
                  </a:cubicBezTo>
                  <a:cubicBezTo>
                    <a:pt x="2967" y="86"/>
                    <a:pt x="2881" y="0"/>
                    <a:pt x="2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4260;p46">
            <a:extLst>
              <a:ext uri="{FF2B5EF4-FFF2-40B4-BE49-F238E27FC236}">
                <a16:creationId xmlns:a16="http://schemas.microsoft.com/office/drawing/2014/main" id="{8640E3DE-B644-22C2-FF5E-E82C3BB9539D}"/>
              </a:ext>
            </a:extLst>
          </p:cNvPr>
          <p:cNvGrpSpPr/>
          <p:nvPr/>
        </p:nvGrpSpPr>
        <p:grpSpPr>
          <a:xfrm>
            <a:off x="197899" y="2838899"/>
            <a:ext cx="345668" cy="314865"/>
            <a:chOff x="5512270" y="3887274"/>
            <a:chExt cx="345668" cy="314865"/>
          </a:xfrm>
        </p:grpSpPr>
        <p:sp>
          <p:nvSpPr>
            <p:cNvPr id="508" name="Google Shape;4261;p46">
              <a:extLst>
                <a:ext uri="{FF2B5EF4-FFF2-40B4-BE49-F238E27FC236}">
                  <a16:creationId xmlns:a16="http://schemas.microsoft.com/office/drawing/2014/main" id="{3E7B332B-2FA8-F80C-914D-00D7AAB3BA8F}"/>
                </a:ext>
              </a:extLst>
            </p:cNvPr>
            <p:cNvSpPr/>
            <p:nvPr/>
          </p:nvSpPr>
          <p:spPr>
            <a:xfrm>
              <a:off x="5591654" y="3887274"/>
              <a:ext cx="65824" cy="17804"/>
            </a:xfrm>
            <a:custGeom>
              <a:avLst/>
              <a:gdLst/>
              <a:ahLst/>
              <a:cxnLst/>
              <a:rect l="l" t="t" r="r" b="b"/>
              <a:pathLst>
                <a:path w="2466" h="667" extrusionOk="0">
                  <a:moveTo>
                    <a:pt x="581" y="0"/>
                  </a:moveTo>
                  <a:cubicBezTo>
                    <a:pt x="258" y="0"/>
                    <a:pt x="0" y="258"/>
                    <a:pt x="0" y="581"/>
                  </a:cubicBezTo>
                  <a:lnTo>
                    <a:pt x="0" y="667"/>
                  </a:lnTo>
                  <a:lnTo>
                    <a:pt x="373" y="667"/>
                  </a:lnTo>
                  <a:lnTo>
                    <a:pt x="373" y="581"/>
                  </a:lnTo>
                  <a:cubicBezTo>
                    <a:pt x="373" y="473"/>
                    <a:pt x="466" y="380"/>
                    <a:pt x="581" y="380"/>
                  </a:cubicBezTo>
                  <a:lnTo>
                    <a:pt x="2279" y="380"/>
                  </a:lnTo>
                  <a:cubicBezTo>
                    <a:pt x="2379" y="380"/>
                    <a:pt x="2465" y="294"/>
                    <a:pt x="2465" y="194"/>
                  </a:cubicBezTo>
                  <a:cubicBezTo>
                    <a:pt x="2465" y="86"/>
                    <a:pt x="2379" y="0"/>
                    <a:pt x="2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262;p46">
              <a:extLst>
                <a:ext uri="{FF2B5EF4-FFF2-40B4-BE49-F238E27FC236}">
                  <a16:creationId xmlns:a16="http://schemas.microsoft.com/office/drawing/2014/main" id="{3EC9D96E-95C1-F673-A60F-A82BA3EC136E}"/>
                </a:ext>
              </a:extLst>
            </p:cNvPr>
            <p:cNvSpPr/>
            <p:nvPr/>
          </p:nvSpPr>
          <p:spPr>
            <a:xfrm>
              <a:off x="5786936" y="3911377"/>
              <a:ext cx="19752" cy="9956"/>
            </a:xfrm>
            <a:custGeom>
              <a:avLst/>
              <a:gdLst/>
              <a:ahLst/>
              <a:cxnLst/>
              <a:rect l="l" t="t" r="r" b="b"/>
              <a:pathLst>
                <a:path w="740" h="373" extrusionOk="0">
                  <a:moveTo>
                    <a:pt x="1" y="0"/>
                  </a:moveTo>
                  <a:cubicBezTo>
                    <a:pt x="37" y="50"/>
                    <a:pt x="51" y="115"/>
                    <a:pt x="51" y="187"/>
                  </a:cubicBezTo>
                  <a:cubicBezTo>
                    <a:pt x="51" y="258"/>
                    <a:pt x="37" y="323"/>
                    <a:pt x="1" y="373"/>
                  </a:cubicBezTo>
                  <a:lnTo>
                    <a:pt x="546" y="373"/>
                  </a:lnTo>
                  <a:cubicBezTo>
                    <a:pt x="653" y="373"/>
                    <a:pt x="739" y="294"/>
                    <a:pt x="739" y="187"/>
                  </a:cubicBezTo>
                  <a:cubicBezTo>
                    <a:pt x="739" y="79"/>
                    <a:pt x="653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263;p46">
              <a:extLst>
                <a:ext uri="{FF2B5EF4-FFF2-40B4-BE49-F238E27FC236}">
                  <a16:creationId xmlns:a16="http://schemas.microsoft.com/office/drawing/2014/main" id="{18C8109C-17FB-0A2C-1077-839A7F8FA405}"/>
                </a:ext>
              </a:extLst>
            </p:cNvPr>
            <p:cNvSpPr/>
            <p:nvPr/>
          </p:nvSpPr>
          <p:spPr>
            <a:xfrm>
              <a:off x="5734165" y="3905051"/>
              <a:ext cx="54906" cy="22609"/>
            </a:xfrm>
            <a:custGeom>
              <a:avLst/>
              <a:gdLst/>
              <a:ahLst/>
              <a:cxnLst/>
              <a:rect l="l" t="t" r="r" b="b"/>
              <a:pathLst>
                <a:path w="2057" h="847" extrusionOk="0">
                  <a:moveTo>
                    <a:pt x="22" y="1"/>
                  </a:moveTo>
                  <a:lnTo>
                    <a:pt x="0" y="44"/>
                  </a:lnTo>
                  <a:lnTo>
                    <a:pt x="0" y="803"/>
                  </a:lnTo>
                  <a:lnTo>
                    <a:pt x="22" y="846"/>
                  </a:lnTo>
                  <a:lnTo>
                    <a:pt x="1634" y="846"/>
                  </a:lnTo>
                  <a:cubicBezTo>
                    <a:pt x="1863" y="846"/>
                    <a:pt x="2057" y="660"/>
                    <a:pt x="2057" y="424"/>
                  </a:cubicBezTo>
                  <a:cubicBezTo>
                    <a:pt x="2057" y="187"/>
                    <a:pt x="1863" y="1"/>
                    <a:pt x="16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264;p46">
              <a:extLst>
                <a:ext uri="{FF2B5EF4-FFF2-40B4-BE49-F238E27FC236}">
                  <a16:creationId xmlns:a16="http://schemas.microsoft.com/office/drawing/2014/main" id="{BAB0BA5C-DB41-20E3-0688-BB7CC504A7E6}"/>
                </a:ext>
              </a:extLst>
            </p:cNvPr>
            <p:cNvSpPr/>
            <p:nvPr/>
          </p:nvSpPr>
          <p:spPr>
            <a:xfrm>
              <a:off x="5568698" y="3905051"/>
              <a:ext cx="23543" cy="22609"/>
            </a:xfrm>
            <a:custGeom>
              <a:avLst/>
              <a:gdLst/>
              <a:ahLst/>
              <a:cxnLst/>
              <a:rect l="l" t="t" r="r" b="b"/>
              <a:pathLst>
                <a:path w="882" h="847" extrusionOk="0">
                  <a:moveTo>
                    <a:pt x="416" y="1"/>
                  </a:moveTo>
                  <a:cubicBezTo>
                    <a:pt x="187" y="1"/>
                    <a:pt x="0" y="187"/>
                    <a:pt x="0" y="424"/>
                  </a:cubicBezTo>
                  <a:cubicBezTo>
                    <a:pt x="0" y="653"/>
                    <a:pt x="187" y="846"/>
                    <a:pt x="416" y="846"/>
                  </a:cubicBezTo>
                  <a:lnTo>
                    <a:pt x="860" y="846"/>
                  </a:lnTo>
                  <a:lnTo>
                    <a:pt x="882" y="803"/>
                  </a:lnTo>
                  <a:lnTo>
                    <a:pt x="882" y="37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265;p46">
              <a:extLst>
                <a:ext uri="{FF2B5EF4-FFF2-40B4-BE49-F238E27FC236}">
                  <a16:creationId xmlns:a16="http://schemas.microsoft.com/office/drawing/2014/main" id="{0854174D-AD39-40CC-9197-6A9295B64B8C}"/>
                </a:ext>
              </a:extLst>
            </p:cNvPr>
            <p:cNvSpPr/>
            <p:nvPr/>
          </p:nvSpPr>
          <p:spPr>
            <a:xfrm>
              <a:off x="5591654" y="3905051"/>
              <a:ext cx="143098" cy="22609"/>
            </a:xfrm>
            <a:custGeom>
              <a:avLst/>
              <a:gdLst/>
              <a:ahLst/>
              <a:cxnLst/>
              <a:rect l="l" t="t" r="r" b="b"/>
              <a:pathLst>
                <a:path w="5361" h="847" extrusionOk="0">
                  <a:moveTo>
                    <a:pt x="0" y="1"/>
                  </a:moveTo>
                  <a:lnTo>
                    <a:pt x="0" y="846"/>
                  </a:lnTo>
                  <a:lnTo>
                    <a:pt x="5361" y="846"/>
                  </a:lnTo>
                  <a:lnTo>
                    <a:pt x="53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266;p46">
              <a:extLst>
                <a:ext uri="{FF2B5EF4-FFF2-40B4-BE49-F238E27FC236}">
                  <a16:creationId xmlns:a16="http://schemas.microsoft.com/office/drawing/2014/main" id="{42215224-C94E-D9CE-4CFA-4D8BEC6D63C4}"/>
                </a:ext>
              </a:extLst>
            </p:cNvPr>
            <p:cNvSpPr/>
            <p:nvPr/>
          </p:nvSpPr>
          <p:spPr>
            <a:xfrm>
              <a:off x="5684410" y="3947332"/>
              <a:ext cx="173528" cy="254620"/>
            </a:xfrm>
            <a:custGeom>
              <a:avLst/>
              <a:gdLst/>
              <a:ahLst/>
              <a:cxnLst/>
              <a:rect l="l" t="t" r="r" b="b"/>
              <a:pathLst>
                <a:path w="6501" h="9539" extrusionOk="0">
                  <a:moveTo>
                    <a:pt x="22" y="0"/>
                  </a:moveTo>
                  <a:lnTo>
                    <a:pt x="1" y="94"/>
                  </a:lnTo>
                  <a:lnTo>
                    <a:pt x="1" y="9446"/>
                  </a:lnTo>
                  <a:lnTo>
                    <a:pt x="22" y="9539"/>
                  </a:lnTo>
                  <a:lnTo>
                    <a:pt x="6236" y="9539"/>
                  </a:lnTo>
                  <a:cubicBezTo>
                    <a:pt x="6386" y="9539"/>
                    <a:pt x="6501" y="9424"/>
                    <a:pt x="6501" y="9281"/>
                  </a:cubicBezTo>
                  <a:lnTo>
                    <a:pt x="6501" y="8464"/>
                  </a:lnTo>
                  <a:lnTo>
                    <a:pt x="6472" y="8435"/>
                  </a:lnTo>
                  <a:lnTo>
                    <a:pt x="5447" y="8435"/>
                  </a:lnTo>
                  <a:lnTo>
                    <a:pt x="5447" y="1104"/>
                  </a:lnTo>
                  <a:lnTo>
                    <a:pt x="6472" y="1104"/>
                  </a:lnTo>
                  <a:lnTo>
                    <a:pt x="6501" y="1083"/>
                  </a:lnTo>
                  <a:lnTo>
                    <a:pt x="6501" y="258"/>
                  </a:lnTo>
                  <a:cubicBezTo>
                    <a:pt x="6501" y="115"/>
                    <a:pt x="6386" y="0"/>
                    <a:pt x="6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267;p46">
              <a:extLst>
                <a:ext uri="{FF2B5EF4-FFF2-40B4-BE49-F238E27FC236}">
                  <a16:creationId xmlns:a16="http://schemas.microsoft.com/office/drawing/2014/main" id="{9FE19FE8-C503-2F1C-C219-9D9E39EF33B3}"/>
                </a:ext>
              </a:extLst>
            </p:cNvPr>
            <p:cNvSpPr/>
            <p:nvPr/>
          </p:nvSpPr>
          <p:spPr>
            <a:xfrm>
              <a:off x="5512270" y="3947332"/>
              <a:ext cx="172754" cy="254807"/>
            </a:xfrm>
            <a:custGeom>
              <a:avLst/>
              <a:gdLst/>
              <a:ahLst/>
              <a:cxnLst/>
              <a:rect l="l" t="t" r="r" b="b"/>
              <a:pathLst>
                <a:path w="6472" h="9546" extrusionOk="0">
                  <a:moveTo>
                    <a:pt x="258" y="0"/>
                  </a:moveTo>
                  <a:cubicBezTo>
                    <a:pt x="115" y="0"/>
                    <a:pt x="0" y="115"/>
                    <a:pt x="0" y="258"/>
                  </a:cubicBezTo>
                  <a:lnTo>
                    <a:pt x="0" y="1083"/>
                  </a:lnTo>
                  <a:lnTo>
                    <a:pt x="22" y="1104"/>
                  </a:lnTo>
                  <a:lnTo>
                    <a:pt x="1061" y="1104"/>
                  </a:lnTo>
                  <a:lnTo>
                    <a:pt x="1061" y="8435"/>
                  </a:lnTo>
                  <a:lnTo>
                    <a:pt x="29" y="8435"/>
                  </a:lnTo>
                  <a:lnTo>
                    <a:pt x="0" y="8464"/>
                  </a:lnTo>
                  <a:lnTo>
                    <a:pt x="0" y="9281"/>
                  </a:lnTo>
                  <a:cubicBezTo>
                    <a:pt x="0" y="9424"/>
                    <a:pt x="115" y="9546"/>
                    <a:pt x="265" y="9546"/>
                  </a:cubicBezTo>
                  <a:lnTo>
                    <a:pt x="6471" y="9546"/>
                  </a:lnTo>
                  <a:lnTo>
                    <a:pt x="64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268;p46">
              <a:extLst>
                <a:ext uri="{FF2B5EF4-FFF2-40B4-BE49-F238E27FC236}">
                  <a16:creationId xmlns:a16="http://schemas.microsoft.com/office/drawing/2014/main" id="{F7179B55-26B5-5528-6957-696AED14BBCE}"/>
                </a:ext>
              </a:extLst>
            </p:cNvPr>
            <p:cNvSpPr/>
            <p:nvPr/>
          </p:nvSpPr>
          <p:spPr>
            <a:xfrm>
              <a:off x="5512270" y="3976026"/>
              <a:ext cx="29469" cy="197231"/>
            </a:xfrm>
            <a:custGeom>
              <a:avLst/>
              <a:gdLst/>
              <a:ahLst/>
              <a:cxnLst/>
              <a:rect l="l" t="t" r="r" b="b"/>
              <a:pathLst>
                <a:path w="1104" h="7389" extrusionOk="0">
                  <a:moveTo>
                    <a:pt x="0" y="0"/>
                  </a:moveTo>
                  <a:lnTo>
                    <a:pt x="0" y="7389"/>
                  </a:lnTo>
                  <a:lnTo>
                    <a:pt x="1082" y="7389"/>
                  </a:lnTo>
                  <a:lnTo>
                    <a:pt x="1104" y="7260"/>
                  </a:lnTo>
                  <a:lnTo>
                    <a:pt x="1104" y="12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269;p46">
              <a:extLst>
                <a:ext uri="{FF2B5EF4-FFF2-40B4-BE49-F238E27FC236}">
                  <a16:creationId xmlns:a16="http://schemas.microsoft.com/office/drawing/2014/main" id="{0F28F108-8253-0E61-0DE7-6F13A84694B6}"/>
                </a:ext>
              </a:extLst>
            </p:cNvPr>
            <p:cNvSpPr/>
            <p:nvPr/>
          </p:nvSpPr>
          <p:spPr>
            <a:xfrm>
              <a:off x="5671998" y="3965109"/>
              <a:ext cx="26025" cy="10170"/>
            </a:xfrm>
            <a:custGeom>
              <a:avLst/>
              <a:gdLst/>
              <a:ahLst/>
              <a:cxnLst/>
              <a:rect l="l" t="t" r="r" b="b"/>
              <a:pathLst>
                <a:path w="975" h="381" extrusionOk="0">
                  <a:moveTo>
                    <a:pt x="194" y="1"/>
                  </a:moveTo>
                  <a:cubicBezTo>
                    <a:pt x="86" y="1"/>
                    <a:pt x="7" y="87"/>
                    <a:pt x="7" y="194"/>
                  </a:cubicBezTo>
                  <a:cubicBezTo>
                    <a:pt x="0" y="302"/>
                    <a:pt x="86" y="381"/>
                    <a:pt x="194" y="381"/>
                  </a:cubicBezTo>
                  <a:lnTo>
                    <a:pt x="788" y="381"/>
                  </a:lnTo>
                  <a:cubicBezTo>
                    <a:pt x="889" y="381"/>
                    <a:pt x="975" y="295"/>
                    <a:pt x="975" y="194"/>
                  </a:cubicBezTo>
                  <a:cubicBezTo>
                    <a:pt x="975" y="87"/>
                    <a:pt x="889" y="1"/>
                    <a:pt x="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270;p46">
              <a:extLst>
                <a:ext uri="{FF2B5EF4-FFF2-40B4-BE49-F238E27FC236}">
                  <a16:creationId xmlns:a16="http://schemas.microsoft.com/office/drawing/2014/main" id="{D3D73D85-5572-7075-3871-242953A57442}"/>
                </a:ext>
              </a:extLst>
            </p:cNvPr>
            <p:cNvSpPr/>
            <p:nvPr/>
          </p:nvSpPr>
          <p:spPr>
            <a:xfrm>
              <a:off x="5672185" y="3991321"/>
              <a:ext cx="25838" cy="10170"/>
            </a:xfrm>
            <a:custGeom>
              <a:avLst/>
              <a:gdLst/>
              <a:ahLst/>
              <a:cxnLst/>
              <a:rect l="l" t="t" r="r" b="b"/>
              <a:pathLst>
                <a:path w="968" h="381" extrusionOk="0">
                  <a:moveTo>
                    <a:pt x="187" y="1"/>
                  </a:moveTo>
                  <a:cubicBezTo>
                    <a:pt x="79" y="1"/>
                    <a:pt x="0" y="87"/>
                    <a:pt x="0" y="187"/>
                  </a:cubicBezTo>
                  <a:cubicBezTo>
                    <a:pt x="0" y="295"/>
                    <a:pt x="79" y="381"/>
                    <a:pt x="187" y="381"/>
                  </a:cubicBezTo>
                  <a:lnTo>
                    <a:pt x="781" y="381"/>
                  </a:lnTo>
                  <a:cubicBezTo>
                    <a:pt x="889" y="381"/>
                    <a:pt x="968" y="295"/>
                    <a:pt x="968" y="187"/>
                  </a:cubicBezTo>
                  <a:cubicBezTo>
                    <a:pt x="968" y="87"/>
                    <a:pt x="889" y="1"/>
                    <a:pt x="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271;p46">
              <a:extLst>
                <a:ext uri="{FF2B5EF4-FFF2-40B4-BE49-F238E27FC236}">
                  <a16:creationId xmlns:a16="http://schemas.microsoft.com/office/drawing/2014/main" id="{32A1A866-FB68-2B6E-3DA8-7B82FDCB7803}"/>
                </a:ext>
              </a:extLst>
            </p:cNvPr>
            <p:cNvSpPr/>
            <p:nvPr/>
          </p:nvSpPr>
          <p:spPr>
            <a:xfrm>
              <a:off x="5672185" y="4017346"/>
              <a:ext cx="25838" cy="10170"/>
            </a:xfrm>
            <a:custGeom>
              <a:avLst/>
              <a:gdLst/>
              <a:ahLst/>
              <a:cxnLst/>
              <a:rect l="l" t="t" r="r" b="b"/>
              <a:pathLst>
                <a:path w="968" h="381" extrusionOk="0">
                  <a:moveTo>
                    <a:pt x="187" y="0"/>
                  </a:moveTo>
                  <a:cubicBezTo>
                    <a:pt x="79" y="0"/>
                    <a:pt x="0" y="86"/>
                    <a:pt x="0" y="194"/>
                  </a:cubicBezTo>
                  <a:cubicBezTo>
                    <a:pt x="0" y="294"/>
                    <a:pt x="79" y="380"/>
                    <a:pt x="187" y="380"/>
                  </a:cubicBezTo>
                  <a:lnTo>
                    <a:pt x="781" y="380"/>
                  </a:lnTo>
                  <a:cubicBezTo>
                    <a:pt x="889" y="380"/>
                    <a:pt x="968" y="294"/>
                    <a:pt x="968" y="194"/>
                  </a:cubicBezTo>
                  <a:cubicBezTo>
                    <a:pt x="968" y="86"/>
                    <a:pt x="889" y="0"/>
                    <a:pt x="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272;p46">
              <a:extLst>
                <a:ext uri="{FF2B5EF4-FFF2-40B4-BE49-F238E27FC236}">
                  <a16:creationId xmlns:a16="http://schemas.microsoft.com/office/drawing/2014/main" id="{36D428B4-7EC8-F613-BEEC-24569405DF24}"/>
                </a:ext>
              </a:extLst>
            </p:cNvPr>
            <p:cNvSpPr/>
            <p:nvPr/>
          </p:nvSpPr>
          <p:spPr>
            <a:xfrm>
              <a:off x="5672185" y="4043558"/>
              <a:ext cx="25838" cy="10143"/>
            </a:xfrm>
            <a:custGeom>
              <a:avLst/>
              <a:gdLst/>
              <a:ahLst/>
              <a:cxnLst/>
              <a:rect l="l" t="t" r="r" b="b"/>
              <a:pathLst>
                <a:path w="968" h="380" extrusionOk="0">
                  <a:moveTo>
                    <a:pt x="187" y="0"/>
                  </a:moveTo>
                  <a:cubicBezTo>
                    <a:pt x="79" y="0"/>
                    <a:pt x="0" y="86"/>
                    <a:pt x="0" y="186"/>
                  </a:cubicBezTo>
                  <a:cubicBezTo>
                    <a:pt x="0" y="294"/>
                    <a:pt x="79" y="380"/>
                    <a:pt x="187" y="380"/>
                  </a:cubicBezTo>
                  <a:lnTo>
                    <a:pt x="781" y="380"/>
                  </a:lnTo>
                  <a:cubicBezTo>
                    <a:pt x="889" y="380"/>
                    <a:pt x="968" y="294"/>
                    <a:pt x="968" y="186"/>
                  </a:cubicBezTo>
                  <a:cubicBezTo>
                    <a:pt x="968" y="86"/>
                    <a:pt x="889" y="0"/>
                    <a:pt x="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273;p46">
              <a:extLst>
                <a:ext uri="{FF2B5EF4-FFF2-40B4-BE49-F238E27FC236}">
                  <a16:creationId xmlns:a16="http://schemas.microsoft.com/office/drawing/2014/main" id="{0D3D8079-7485-49AD-A946-285ECB2172C2}"/>
                </a:ext>
              </a:extLst>
            </p:cNvPr>
            <p:cNvSpPr/>
            <p:nvPr/>
          </p:nvSpPr>
          <p:spPr>
            <a:xfrm>
              <a:off x="5672185" y="4069557"/>
              <a:ext cx="25838" cy="10170"/>
            </a:xfrm>
            <a:custGeom>
              <a:avLst/>
              <a:gdLst/>
              <a:ahLst/>
              <a:cxnLst/>
              <a:rect l="l" t="t" r="r" b="b"/>
              <a:pathLst>
                <a:path w="968" h="381" extrusionOk="0">
                  <a:moveTo>
                    <a:pt x="187" y="1"/>
                  </a:moveTo>
                  <a:cubicBezTo>
                    <a:pt x="79" y="1"/>
                    <a:pt x="0" y="87"/>
                    <a:pt x="0" y="194"/>
                  </a:cubicBezTo>
                  <a:cubicBezTo>
                    <a:pt x="0" y="295"/>
                    <a:pt x="79" y="381"/>
                    <a:pt x="187" y="381"/>
                  </a:cubicBezTo>
                  <a:lnTo>
                    <a:pt x="781" y="381"/>
                  </a:lnTo>
                  <a:cubicBezTo>
                    <a:pt x="889" y="381"/>
                    <a:pt x="968" y="295"/>
                    <a:pt x="968" y="194"/>
                  </a:cubicBezTo>
                  <a:cubicBezTo>
                    <a:pt x="968" y="87"/>
                    <a:pt x="889" y="1"/>
                    <a:pt x="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274;p46">
              <a:extLst>
                <a:ext uri="{FF2B5EF4-FFF2-40B4-BE49-F238E27FC236}">
                  <a16:creationId xmlns:a16="http://schemas.microsoft.com/office/drawing/2014/main" id="{31137631-6524-9D26-C0EA-5C86847357ED}"/>
                </a:ext>
              </a:extLst>
            </p:cNvPr>
            <p:cNvSpPr/>
            <p:nvPr/>
          </p:nvSpPr>
          <p:spPr>
            <a:xfrm>
              <a:off x="5672185" y="4095769"/>
              <a:ext cx="25838" cy="10170"/>
            </a:xfrm>
            <a:custGeom>
              <a:avLst/>
              <a:gdLst/>
              <a:ahLst/>
              <a:cxnLst/>
              <a:rect l="l" t="t" r="r" b="b"/>
              <a:pathLst>
                <a:path w="968" h="381" extrusionOk="0">
                  <a:moveTo>
                    <a:pt x="187" y="1"/>
                  </a:moveTo>
                  <a:cubicBezTo>
                    <a:pt x="79" y="1"/>
                    <a:pt x="0" y="87"/>
                    <a:pt x="0" y="187"/>
                  </a:cubicBezTo>
                  <a:cubicBezTo>
                    <a:pt x="0" y="294"/>
                    <a:pt x="79" y="380"/>
                    <a:pt x="187" y="380"/>
                  </a:cubicBezTo>
                  <a:lnTo>
                    <a:pt x="781" y="380"/>
                  </a:lnTo>
                  <a:cubicBezTo>
                    <a:pt x="889" y="380"/>
                    <a:pt x="968" y="294"/>
                    <a:pt x="968" y="187"/>
                  </a:cubicBezTo>
                  <a:cubicBezTo>
                    <a:pt x="968" y="87"/>
                    <a:pt x="889" y="1"/>
                    <a:pt x="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275;p46">
              <a:extLst>
                <a:ext uri="{FF2B5EF4-FFF2-40B4-BE49-F238E27FC236}">
                  <a16:creationId xmlns:a16="http://schemas.microsoft.com/office/drawing/2014/main" id="{8834A00F-2CC6-4D4E-2F3D-43FAC0ECFE35}"/>
                </a:ext>
              </a:extLst>
            </p:cNvPr>
            <p:cNvSpPr/>
            <p:nvPr/>
          </p:nvSpPr>
          <p:spPr>
            <a:xfrm>
              <a:off x="5672185" y="4121794"/>
              <a:ext cx="25838" cy="10143"/>
            </a:xfrm>
            <a:custGeom>
              <a:avLst/>
              <a:gdLst/>
              <a:ahLst/>
              <a:cxnLst/>
              <a:rect l="l" t="t" r="r" b="b"/>
              <a:pathLst>
                <a:path w="968" h="380" extrusionOk="0">
                  <a:moveTo>
                    <a:pt x="187" y="0"/>
                  </a:moveTo>
                  <a:cubicBezTo>
                    <a:pt x="79" y="0"/>
                    <a:pt x="0" y="86"/>
                    <a:pt x="0" y="194"/>
                  </a:cubicBezTo>
                  <a:cubicBezTo>
                    <a:pt x="0" y="294"/>
                    <a:pt x="79" y="380"/>
                    <a:pt x="187" y="380"/>
                  </a:cubicBezTo>
                  <a:lnTo>
                    <a:pt x="781" y="380"/>
                  </a:lnTo>
                  <a:cubicBezTo>
                    <a:pt x="889" y="380"/>
                    <a:pt x="968" y="294"/>
                    <a:pt x="968" y="194"/>
                  </a:cubicBezTo>
                  <a:cubicBezTo>
                    <a:pt x="968" y="86"/>
                    <a:pt x="889" y="0"/>
                    <a:pt x="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276;p46">
              <a:extLst>
                <a:ext uri="{FF2B5EF4-FFF2-40B4-BE49-F238E27FC236}">
                  <a16:creationId xmlns:a16="http://schemas.microsoft.com/office/drawing/2014/main" id="{AA2120AA-1680-56C9-CC8C-A8C58A1A6B30}"/>
                </a:ext>
              </a:extLst>
            </p:cNvPr>
            <p:cNvSpPr/>
            <p:nvPr/>
          </p:nvSpPr>
          <p:spPr>
            <a:xfrm>
              <a:off x="5672185" y="4147979"/>
              <a:ext cx="25838" cy="9983"/>
            </a:xfrm>
            <a:custGeom>
              <a:avLst/>
              <a:gdLst/>
              <a:ahLst/>
              <a:cxnLst/>
              <a:rect l="l" t="t" r="r" b="b"/>
              <a:pathLst>
                <a:path w="968" h="374" extrusionOk="0">
                  <a:moveTo>
                    <a:pt x="187" y="1"/>
                  </a:moveTo>
                  <a:cubicBezTo>
                    <a:pt x="79" y="1"/>
                    <a:pt x="0" y="80"/>
                    <a:pt x="0" y="187"/>
                  </a:cubicBezTo>
                  <a:cubicBezTo>
                    <a:pt x="0" y="295"/>
                    <a:pt x="79" y="374"/>
                    <a:pt x="187" y="374"/>
                  </a:cubicBezTo>
                  <a:lnTo>
                    <a:pt x="781" y="374"/>
                  </a:lnTo>
                  <a:cubicBezTo>
                    <a:pt x="889" y="374"/>
                    <a:pt x="968" y="295"/>
                    <a:pt x="968" y="187"/>
                  </a:cubicBezTo>
                  <a:cubicBezTo>
                    <a:pt x="968" y="80"/>
                    <a:pt x="889" y="1"/>
                    <a:pt x="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277;p46">
              <a:extLst>
                <a:ext uri="{FF2B5EF4-FFF2-40B4-BE49-F238E27FC236}">
                  <a16:creationId xmlns:a16="http://schemas.microsoft.com/office/drawing/2014/main" id="{0534B578-E930-8849-4CE6-CD8FCA60CB5A}"/>
                </a:ext>
              </a:extLst>
            </p:cNvPr>
            <p:cNvSpPr/>
            <p:nvPr/>
          </p:nvSpPr>
          <p:spPr>
            <a:xfrm>
              <a:off x="5672185" y="4174005"/>
              <a:ext cx="25838" cy="10170"/>
            </a:xfrm>
            <a:custGeom>
              <a:avLst/>
              <a:gdLst/>
              <a:ahLst/>
              <a:cxnLst/>
              <a:rect l="l" t="t" r="r" b="b"/>
              <a:pathLst>
                <a:path w="968" h="381" extrusionOk="0">
                  <a:moveTo>
                    <a:pt x="187" y="1"/>
                  </a:moveTo>
                  <a:cubicBezTo>
                    <a:pt x="79" y="1"/>
                    <a:pt x="0" y="87"/>
                    <a:pt x="0" y="194"/>
                  </a:cubicBezTo>
                  <a:cubicBezTo>
                    <a:pt x="0" y="294"/>
                    <a:pt x="79" y="380"/>
                    <a:pt x="187" y="380"/>
                  </a:cubicBezTo>
                  <a:lnTo>
                    <a:pt x="781" y="380"/>
                  </a:lnTo>
                  <a:cubicBezTo>
                    <a:pt x="889" y="380"/>
                    <a:pt x="968" y="294"/>
                    <a:pt x="968" y="194"/>
                  </a:cubicBezTo>
                  <a:cubicBezTo>
                    <a:pt x="968" y="87"/>
                    <a:pt x="889" y="1"/>
                    <a:pt x="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278;p46">
              <a:extLst>
                <a:ext uri="{FF2B5EF4-FFF2-40B4-BE49-F238E27FC236}">
                  <a16:creationId xmlns:a16="http://schemas.microsoft.com/office/drawing/2014/main" id="{D4433CBB-F53C-5BFB-33B5-5019D6D36DA2}"/>
                </a:ext>
              </a:extLst>
            </p:cNvPr>
            <p:cNvSpPr/>
            <p:nvPr/>
          </p:nvSpPr>
          <p:spPr>
            <a:xfrm>
              <a:off x="5541151" y="3976026"/>
              <a:ext cx="115178" cy="197231"/>
            </a:xfrm>
            <a:custGeom>
              <a:avLst/>
              <a:gdLst/>
              <a:ahLst/>
              <a:cxnLst/>
              <a:rect l="l" t="t" r="r" b="b"/>
              <a:pathLst>
                <a:path w="4315" h="7389" extrusionOk="0">
                  <a:moveTo>
                    <a:pt x="0" y="0"/>
                  </a:moveTo>
                  <a:lnTo>
                    <a:pt x="0" y="7389"/>
                  </a:lnTo>
                  <a:lnTo>
                    <a:pt x="4185" y="7389"/>
                  </a:lnTo>
                  <a:cubicBezTo>
                    <a:pt x="4257" y="7389"/>
                    <a:pt x="4314" y="7332"/>
                    <a:pt x="4314" y="7260"/>
                  </a:cubicBezTo>
                  <a:lnTo>
                    <a:pt x="4314" y="129"/>
                  </a:lnTo>
                  <a:cubicBezTo>
                    <a:pt x="4314" y="65"/>
                    <a:pt x="4257" y="0"/>
                    <a:pt x="4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279;p46">
              <a:extLst>
                <a:ext uri="{FF2B5EF4-FFF2-40B4-BE49-F238E27FC236}">
                  <a16:creationId xmlns:a16="http://schemas.microsoft.com/office/drawing/2014/main" id="{36505605-5A61-47E8-D97D-9FE401AD0D9F}"/>
                </a:ext>
              </a:extLst>
            </p:cNvPr>
            <p:cNvSpPr/>
            <p:nvPr/>
          </p:nvSpPr>
          <p:spPr>
            <a:xfrm>
              <a:off x="5541151" y="3997647"/>
              <a:ext cx="115178" cy="175610"/>
            </a:xfrm>
            <a:custGeom>
              <a:avLst/>
              <a:gdLst/>
              <a:ahLst/>
              <a:cxnLst/>
              <a:rect l="l" t="t" r="r" b="b"/>
              <a:pathLst>
                <a:path w="4315" h="6579" extrusionOk="0">
                  <a:moveTo>
                    <a:pt x="0" y="0"/>
                  </a:moveTo>
                  <a:lnTo>
                    <a:pt x="0" y="6579"/>
                  </a:lnTo>
                  <a:lnTo>
                    <a:pt x="4185" y="6579"/>
                  </a:lnTo>
                  <a:cubicBezTo>
                    <a:pt x="4257" y="6579"/>
                    <a:pt x="4314" y="6522"/>
                    <a:pt x="4314" y="6450"/>
                  </a:cubicBezTo>
                  <a:lnTo>
                    <a:pt x="4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280;p46">
              <a:extLst>
                <a:ext uri="{FF2B5EF4-FFF2-40B4-BE49-F238E27FC236}">
                  <a16:creationId xmlns:a16="http://schemas.microsoft.com/office/drawing/2014/main" id="{E99844D4-3C3D-5083-A50E-C83B8F12E87D}"/>
                </a:ext>
              </a:extLst>
            </p:cNvPr>
            <p:cNvSpPr/>
            <p:nvPr/>
          </p:nvSpPr>
          <p:spPr>
            <a:xfrm>
              <a:off x="5541151" y="3997060"/>
              <a:ext cx="115178" cy="118435"/>
            </a:xfrm>
            <a:custGeom>
              <a:avLst/>
              <a:gdLst/>
              <a:ahLst/>
              <a:cxnLst/>
              <a:rect l="l" t="t" r="r" b="b"/>
              <a:pathLst>
                <a:path w="4315" h="4437" extrusionOk="0">
                  <a:moveTo>
                    <a:pt x="2673" y="1"/>
                  </a:moveTo>
                  <a:lnTo>
                    <a:pt x="2673" y="4057"/>
                  </a:lnTo>
                  <a:lnTo>
                    <a:pt x="0" y="4057"/>
                  </a:lnTo>
                  <a:lnTo>
                    <a:pt x="0" y="4437"/>
                  </a:lnTo>
                  <a:lnTo>
                    <a:pt x="4314" y="4437"/>
                  </a:lnTo>
                  <a:lnTo>
                    <a:pt x="4314" y="4057"/>
                  </a:lnTo>
                  <a:lnTo>
                    <a:pt x="3046" y="4057"/>
                  </a:lnTo>
                  <a:lnTo>
                    <a:pt x="3046" y="1"/>
                  </a:lnTo>
                  <a:close/>
                </a:path>
              </a:pathLst>
            </a:custGeom>
            <a:solidFill>
              <a:srgbClr val="A79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281;p46">
              <a:extLst>
                <a:ext uri="{FF2B5EF4-FFF2-40B4-BE49-F238E27FC236}">
                  <a16:creationId xmlns:a16="http://schemas.microsoft.com/office/drawing/2014/main" id="{25908618-F2DC-A1DE-0160-5B942CAAF42E}"/>
                </a:ext>
              </a:extLst>
            </p:cNvPr>
            <p:cNvSpPr/>
            <p:nvPr/>
          </p:nvSpPr>
          <p:spPr>
            <a:xfrm>
              <a:off x="5541151" y="3976213"/>
              <a:ext cx="115178" cy="21461"/>
            </a:xfrm>
            <a:custGeom>
              <a:avLst/>
              <a:gdLst/>
              <a:ahLst/>
              <a:cxnLst/>
              <a:rect l="l" t="t" r="r" b="b"/>
              <a:pathLst>
                <a:path w="4315" h="804" extrusionOk="0">
                  <a:moveTo>
                    <a:pt x="0" y="1"/>
                  </a:moveTo>
                  <a:lnTo>
                    <a:pt x="0" y="803"/>
                  </a:lnTo>
                  <a:lnTo>
                    <a:pt x="4314" y="803"/>
                  </a:lnTo>
                  <a:lnTo>
                    <a:pt x="4314" y="130"/>
                  </a:lnTo>
                  <a:cubicBezTo>
                    <a:pt x="4314" y="58"/>
                    <a:pt x="4257" y="1"/>
                    <a:pt x="41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282;p46">
              <a:extLst>
                <a:ext uri="{FF2B5EF4-FFF2-40B4-BE49-F238E27FC236}">
                  <a16:creationId xmlns:a16="http://schemas.microsoft.com/office/drawing/2014/main" id="{066064EF-6E08-3592-5271-14268FB852A8}"/>
                </a:ext>
              </a:extLst>
            </p:cNvPr>
            <p:cNvSpPr/>
            <p:nvPr/>
          </p:nvSpPr>
          <p:spPr>
            <a:xfrm>
              <a:off x="5562372" y="4144536"/>
              <a:ext cx="72710" cy="10170"/>
            </a:xfrm>
            <a:custGeom>
              <a:avLst/>
              <a:gdLst/>
              <a:ahLst/>
              <a:cxnLst/>
              <a:rect l="l" t="t" r="r" b="b"/>
              <a:pathLst>
                <a:path w="2724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295"/>
                    <a:pt x="87" y="381"/>
                    <a:pt x="187" y="381"/>
                  </a:cubicBezTo>
                  <a:lnTo>
                    <a:pt x="2530" y="381"/>
                  </a:lnTo>
                  <a:cubicBezTo>
                    <a:pt x="2638" y="381"/>
                    <a:pt x="2724" y="295"/>
                    <a:pt x="2724" y="194"/>
                  </a:cubicBezTo>
                  <a:cubicBezTo>
                    <a:pt x="2724" y="87"/>
                    <a:pt x="2638" y="1"/>
                    <a:pt x="25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283;p46">
              <a:extLst>
                <a:ext uri="{FF2B5EF4-FFF2-40B4-BE49-F238E27FC236}">
                  <a16:creationId xmlns:a16="http://schemas.microsoft.com/office/drawing/2014/main" id="{B5697392-A654-D133-8FF8-F6871B1BE1BA}"/>
                </a:ext>
              </a:extLst>
            </p:cNvPr>
            <p:cNvSpPr/>
            <p:nvPr/>
          </p:nvSpPr>
          <p:spPr>
            <a:xfrm>
              <a:off x="5562372" y="4125611"/>
              <a:ext cx="72710" cy="10170"/>
            </a:xfrm>
            <a:custGeom>
              <a:avLst/>
              <a:gdLst/>
              <a:ahLst/>
              <a:cxnLst/>
              <a:rect l="l" t="t" r="r" b="b"/>
              <a:pathLst>
                <a:path w="2724" h="381" extrusionOk="0">
                  <a:moveTo>
                    <a:pt x="187" y="0"/>
                  </a:moveTo>
                  <a:cubicBezTo>
                    <a:pt x="87" y="0"/>
                    <a:pt x="1" y="86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2530" y="380"/>
                  </a:lnTo>
                  <a:cubicBezTo>
                    <a:pt x="2638" y="380"/>
                    <a:pt x="2724" y="294"/>
                    <a:pt x="2724" y="187"/>
                  </a:cubicBezTo>
                  <a:cubicBezTo>
                    <a:pt x="2724" y="86"/>
                    <a:pt x="2638" y="0"/>
                    <a:pt x="2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284;p46">
              <a:extLst>
                <a:ext uri="{FF2B5EF4-FFF2-40B4-BE49-F238E27FC236}">
                  <a16:creationId xmlns:a16="http://schemas.microsoft.com/office/drawing/2014/main" id="{0814701A-D88F-75E1-4920-48F1BFFB143A}"/>
                </a:ext>
              </a:extLst>
            </p:cNvPr>
            <p:cNvSpPr/>
            <p:nvPr/>
          </p:nvSpPr>
          <p:spPr>
            <a:xfrm>
              <a:off x="5713878" y="3992656"/>
              <a:ext cx="115952" cy="122839"/>
            </a:xfrm>
            <a:custGeom>
              <a:avLst/>
              <a:gdLst/>
              <a:ahLst/>
              <a:cxnLst/>
              <a:rect l="l" t="t" r="r" b="b"/>
              <a:pathLst>
                <a:path w="4344" h="4602" extrusionOk="0">
                  <a:moveTo>
                    <a:pt x="0" y="1"/>
                  </a:moveTo>
                  <a:lnTo>
                    <a:pt x="0" y="4602"/>
                  </a:lnTo>
                  <a:lnTo>
                    <a:pt x="4343" y="4602"/>
                  </a:lnTo>
                  <a:lnTo>
                    <a:pt x="43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285;p46">
              <a:extLst>
                <a:ext uri="{FF2B5EF4-FFF2-40B4-BE49-F238E27FC236}">
                  <a16:creationId xmlns:a16="http://schemas.microsoft.com/office/drawing/2014/main" id="{696C2AA3-CFFD-FE7F-04A9-540198622A57}"/>
                </a:ext>
              </a:extLst>
            </p:cNvPr>
            <p:cNvSpPr/>
            <p:nvPr/>
          </p:nvSpPr>
          <p:spPr>
            <a:xfrm>
              <a:off x="5713878" y="4114721"/>
              <a:ext cx="115178" cy="58537"/>
            </a:xfrm>
            <a:custGeom>
              <a:avLst/>
              <a:gdLst/>
              <a:ahLst/>
              <a:cxnLst/>
              <a:rect l="l" t="t" r="r" b="b"/>
              <a:pathLst>
                <a:path w="4315" h="2193" extrusionOk="0">
                  <a:moveTo>
                    <a:pt x="94" y="0"/>
                  </a:moveTo>
                  <a:lnTo>
                    <a:pt x="0" y="29"/>
                  </a:lnTo>
                  <a:lnTo>
                    <a:pt x="0" y="2064"/>
                  </a:lnTo>
                  <a:cubicBezTo>
                    <a:pt x="0" y="2136"/>
                    <a:pt x="58" y="2193"/>
                    <a:pt x="129" y="2193"/>
                  </a:cubicBezTo>
                  <a:lnTo>
                    <a:pt x="4315" y="2193"/>
                  </a:lnTo>
                  <a:lnTo>
                    <a:pt x="4315" y="29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286;p46">
              <a:extLst>
                <a:ext uri="{FF2B5EF4-FFF2-40B4-BE49-F238E27FC236}">
                  <a16:creationId xmlns:a16="http://schemas.microsoft.com/office/drawing/2014/main" id="{770FB41C-025D-1808-6938-99480F46BDF2}"/>
                </a:ext>
              </a:extLst>
            </p:cNvPr>
            <p:cNvSpPr/>
            <p:nvPr/>
          </p:nvSpPr>
          <p:spPr>
            <a:xfrm>
              <a:off x="5713878" y="3976026"/>
              <a:ext cx="115178" cy="17243"/>
            </a:xfrm>
            <a:custGeom>
              <a:avLst/>
              <a:gdLst/>
              <a:ahLst/>
              <a:cxnLst/>
              <a:rect l="l" t="t" r="r" b="b"/>
              <a:pathLst>
                <a:path w="4315" h="646" extrusionOk="0">
                  <a:moveTo>
                    <a:pt x="129" y="0"/>
                  </a:moveTo>
                  <a:lnTo>
                    <a:pt x="129" y="8"/>
                  </a:lnTo>
                  <a:cubicBezTo>
                    <a:pt x="58" y="8"/>
                    <a:pt x="0" y="65"/>
                    <a:pt x="0" y="137"/>
                  </a:cubicBezTo>
                  <a:lnTo>
                    <a:pt x="0" y="624"/>
                  </a:lnTo>
                  <a:lnTo>
                    <a:pt x="72" y="645"/>
                  </a:lnTo>
                  <a:lnTo>
                    <a:pt x="4243" y="645"/>
                  </a:lnTo>
                  <a:lnTo>
                    <a:pt x="4315" y="624"/>
                  </a:lnTo>
                  <a:lnTo>
                    <a:pt x="4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287;p46">
              <a:extLst>
                <a:ext uri="{FF2B5EF4-FFF2-40B4-BE49-F238E27FC236}">
                  <a16:creationId xmlns:a16="http://schemas.microsoft.com/office/drawing/2014/main" id="{1B393B09-E65C-694C-C53A-57B578843FC5}"/>
                </a:ext>
              </a:extLst>
            </p:cNvPr>
            <p:cNvSpPr/>
            <p:nvPr/>
          </p:nvSpPr>
          <p:spPr>
            <a:xfrm>
              <a:off x="5713878" y="3992656"/>
              <a:ext cx="115178" cy="122839"/>
            </a:xfrm>
            <a:custGeom>
              <a:avLst/>
              <a:gdLst/>
              <a:ahLst/>
              <a:cxnLst/>
              <a:rect l="l" t="t" r="r" b="b"/>
              <a:pathLst>
                <a:path w="4315" h="4602" extrusionOk="0">
                  <a:moveTo>
                    <a:pt x="2688" y="381"/>
                  </a:moveTo>
                  <a:lnTo>
                    <a:pt x="2688" y="1405"/>
                  </a:lnTo>
                  <a:lnTo>
                    <a:pt x="1627" y="1405"/>
                  </a:lnTo>
                  <a:lnTo>
                    <a:pt x="1627" y="381"/>
                  </a:lnTo>
                  <a:close/>
                  <a:moveTo>
                    <a:pt x="2688" y="1785"/>
                  </a:moveTo>
                  <a:lnTo>
                    <a:pt x="2688" y="2817"/>
                  </a:lnTo>
                  <a:lnTo>
                    <a:pt x="1627" y="2817"/>
                  </a:lnTo>
                  <a:lnTo>
                    <a:pt x="1627" y="1785"/>
                  </a:lnTo>
                  <a:close/>
                  <a:moveTo>
                    <a:pt x="2688" y="3197"/>
                  </a:moveTo>
                  <a:lnTo>
                    <a:pt x="2688" y="4222"/>
                  </a:lnTo>
                  <a:lnTo>
                    <a:pt x="1627" y="4222"/>
                  </a:lnTo>
                  <a:lnTo>
                    <a:pt x="1627" y="3197"/>
                  </a:lnTo>
                  <a:close/>
                  <a:moveTo>
                    <a:pt x="0" y="1"/>
                  </a:moveTo>
                  <a:lnTo>
                    <a:pt x="0" y="381"/>
                  </a:lnTo>
                  <a:lnTo>
                    <a:pt x="1247" y="381"/>
                  </a:lnTo>
                  <a:lnTo>
                    <a:pt x="1247" y="1405"/>
                  </a:lnTo>
                  <a:lnTo>
                    <a:pt x="0" y="1405"/>
                  </a:lnTo>
                  <a:lnTo>
                    <a:pt x="0" y="1785"/>
                  </a:lnTo>
                  <a:lnTo>
                    <a:pt x="1247" y="1785"/>
                  </a:lnTo>
                  <a:lnTo>
                    <a:pt x="1247" y="2817"/>
                  </a:lnTo>
                  <a:lnTo>
                    <a:pt x="0" y="2817"/>
                  </a:lnTo>
                  <a:lnTo>
                    <a:pt x="0" y="3190"/>
                  </a:lnTo>
                  <a:lnTo>
                    <a:pt x="1247" y="3190"/>
                  </a:lnTo>
                  <a:lnTo>
                    <a:pt x="1247" y="4222"/>
                  </a:lnTo>
                  <a:lnTo>
                    <a:pt x="0" y="4222"/>
                  </a:lnTo>
                  <a:lnTo>
                    <a:pt x="0" y="4602"/>
                  </a:lnTo>
                  <a:lnTo>
                    <a:pt x="4315" y="4602"/>
                  </a:lnTo>
                  <a:lnTo>
                    <a:pt x="4315" y="4222"/>
                  </a:lnTo>
                  <a:lnTo>
                    <a:pt x="3068" y="4222"/>
                  </a:lnTo>
                  <a:lnTo>
                    <a:pt x="3068" y="3190"/>
                  </a:lnTo>
                  <a:lnTo>
                    <a:pt x="4315" y="3190"/>
                  </a:lnTo>
                  <a:lnTo>
                    <a:pt x="4315" y="2817"/>
                  </a:lnTo>
                  <a:lnTo>
                    <a:pt x="3068" y="2817"/>
                  </a:lnTo>
                  <a:lnTo>
                    <a:pt x="3068" y="1785"/>
                  </a:lnTo>
                  <a:lnTo>
                    <a:pt x="4315" y="1785"/>
                  </a:lnTo>
                  <a:lnTo>
                    <a:pt x="4315" y="1405"/>
                  </a:lnTo>
                  <a:lnTo>
                    <a:pt x="3068" y="1405"/>
                  </a:lnTo>
                  <a:lnTo>
                    <a:pt x="3068" y="381"/>
                  </a:lnTo>
                  <a:lnTo>
                    <a:pt x="4315" y="381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288;p46">
              <a:extLst>
                <a:ext uri="{FF2B5EF4-FFF2-40B4-BE49-F238E27FC236}">
                  <a16:creationId xmlns:a16="http://schemas.microsoft.com/office/drawing/2014/main" id="{66D4725D-9CD1-088E-EE09-C6B5720E751F}"/>
                </a:ext>
              </a:extLst>
            </p:cNvPr>
            <p:cNvSpPr/>
            <p:nvPr/>
          </p:nvSpPr>
          <p:spPr>
            <a:xfrm>
              <a:off x="5829030" y="3976213"/>
              <a:ext cx="28908" cy="197044"/>
            </a:xfrm>
            <a:custGeom>
              <a:avLst/>
              <a:gdLst/>
              <a:ahLst/>
              <a:cxnLst/>
              <a:rect l="l" t="t" r="r" b="b"/>
              <a:pathLst>
                <a:path w="1083" h="7382" extrusionOk="0">
                  <a:moveTo>
                    <a:pt x="1" y="1"/>
                  </a:moveTo>
                  <a:lnTo>
                    <a:pt x="1" y="7382"/>
                  </a:lnTo>
                  <a:lnTo>
                    <a:pt x="1083" y="7382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4234;p46">
            <a:extLst>
              <a:ext uri="{FF2B5EF4-FFF2-40B4-BE49-F238E27FC236}">
                <a16:creationId xmlns:a16="http://schemas.microsoft.com/office/drawing/2014/main" id="{B715C5BB-FF40-FA26-A0EE-F246C917BFA8}"/>
              </a:ext>
            </a:extLst>
          </p:cNvPr>
          <p:cNvGrpSpPr/>
          <p:nvPr/>
        </p:nvGrpSpPr>
        <p:grpSpPr>
          <a:xfrm>
            <a:off x="189176" y="3698442"/>
            <a:ext cx="345695" cy="307418"/>
            <a:chOff x="6272232" y="1680018"/>
            <a:chExt cx="345695" cy="307418"/>
          </a:xfrm>
        </p:grpSpPr>
        <p:sp>
          <p:nvSpPr>
            <p:cNvPr id="537" name="Google Shape;4235;p46">
              <a:extLst>
                <a:ext uri="{FF2B5EF4-FFF2-40B4-BE49-F238E27FC236}">
                  <a16:creationId xmlns:a16="http://schemas.microsoft.com/office/drawing/2014/main" id="{85EF8550-ECE0-365D-3DB5-766D8149E90B}"/>
                </a:ext>
              </a:extLst>
            </p:cNvPr>
            <p:cNvSpPr/>
            <p:nvPr/>
          </p:nvSpPr>
          <p:spPr>
            <a:xfrm>
              <a:off x="6439995" y="1946462"/>
              <a:ext cx="10170" cy="15722"/>
            </a:xfrm>
            <a:custGeom>
              <a:avLst/>
              <a:gdLst/>
              <a:ahLst/>
              <a:cxnLst/>
              <a:rect l="l" t="t" r="r" b="b"/>
              <a:pathLst>
                <a:path w="381" h="589" extrusionOk="0">
                  <a:moveTo>
                    <a:pt x="1" y="1"/>
                  </a:moveTo>
                  <a:lnTo>
                    <a:pt x="1" y="588"/>
                  </a:lnTo>
                  <a:cubicBezTo>
                    <a:pt x="65" y="567"/>
                    <a:pt x="123" y="553"/>
                    <a:pt x="194" y="553"/>
                  </a:cubicBezTo>
                  <a:cubicBezTo>
                    <a:pt x="259" y="553"/>
                    <a:pt x="323" y="567"/>
                    <a:pt x="381" y="588"/>
                  </a:cubicBezTo>
                  <a:lnTo>
                    <a:pt x="3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236;p46">
              <a:extLst>
                <a:ext uri="{FF2B5EF4-FFF2-40B4-BE49-F238E27FC236}">
                  <a16:creationId xmlns:a16="http://schemas.microsoft.com/office/drawing/2014/main" id="{85E645BA-23E3-45B9-9121-B0F501F4854F}"/>
                </a:ext>
              </a:extLst>
            </p:cNvPr>
            <p:cNvSpPr/>
            <p:nvPr/>
          </p:nvSpPr>
          <p:spPr>
            <a:xfrm>
              <a:off x="6431586" y="1960422"/>
              <a:ext cx="26986" cy="27013"/>
            </a:xfrm>
            <a:custGeom>
              <a:avLst/>
              <a:gdLst/>
              <a:ahLst/>
              <a:cxnLst/>
              <a:rect l="l" t="t" r="r" b="b"/>
              <a:pathLst>
                <a:path w="1011" h="1012" extrusionOk="0">
                  <a:moveTo>
                    <a:pt x="509" y="1"/>
                  </a:moveTo>
                  <a:cubicBezTo>
                    <a:pt x="230" y="1"/>
                    <a:pt x="0" y="223"/>
                    <a:pt x="0" y="503"/>
                  </a:cubicBezTo>
                  <a:cubicBezTo>
                    <a:pt x="0" y="789"/>
                    <a:pt x="230" y="1011"/>
                    <a:pt x="509" y="1011"/>
                  </a:cubicBezTo>
                  <a:cubicBezTo>
                    <a:pt x="789" y="1011"/>
                    <a:pt x="1011" y="789"/>
                    <a:pt x="1011" y="503"/>
                  </a:cubicBezTo>
                  <a:cubicBezTo>
                    <a:pt x="1011" y="223"/>
                    <a:pt x="789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237;p46">
              <a:extLst>
                <a:ext uri="{FF2B5EF4-FFF2-40B4-BE49-F238E27FC236}">
                  <a16:creationId xmlns:a16="http://schemas.microsoft.com/office/drawing/2014/main" id="{2EEA5AD6-A589-74D8-B029-52051D6B5DA5}"/>
                </a:ext>
              </a:extLst>
            </p:cNvPr>
            <p:cNvSpPr/>
            <p:nvPr/>
          </p:nvSpPr>
          <p:spPr>
            <a:xfrm>
              <a:off x="6283149" y="1718828"/>
              <a:ext cx="324074" cy="223256"/>
            </a:xfrm>
            <a:custGeom>
              <a:avLst/>
              <a:gdLst/>
              <a:ahLst/>
              <a:cxnLst/>
              <a:rect l="l" t="t" r="r" b="b"/>
              <a:pathLst>
                <a:path w="12141" h="8364" extrusionOk="0">
                  <a:moveTo>
                    <a:pt x="0" y="1"/>
                  </a:moveTo>
                  <a:lnTo>
                    <a:pt x="0" y="8235"/>
                  </a:lnTo>
                  <a:cubicBezTo>
                    <a:pt x="0" y="8307"/>
                    <a:pt x="58" y="8364"/>
                    <a:pt x="129" y="8364"/>
                  </a:cubicBezTo>
                  <a:lnTo>
                    <a:pt x="7575" y="8364"/>
                  </a:lnTo>
                  <a:lnTo>
                    <a:pt x="7575" y="7920"/>
                  </a:lnTo>
                  <a:cubicBezTo>
                    <a:pt x="7575" y="7791"/>
                    <a:pt x="7683" y="7683"/>
                    <a:pt x="7812" y="7683"/>
                  </a:cubicBezTo>
                  <a:lnTo>
                    <a:pt x="12140" y="7683"/>
                  </a:lnTo>
                  <a:lnTo>
                    <a:pt x="12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238;p46">
              <a:extLst>
                <a:ext uri="{FF2B5EF4-FFF2-40B4-BE49-F238E27FC236}">
                  <a16:creationId xmlns:a16="http://schemas.microsoft.com/office/drawing/2014/main" id="{001BAAF6-7970-DD1D-545B-9270C450C472}"/>
                </a:ext>
              </a:extLst>
            </p:cNvPr>
            <p:cNvSpPr/>
            <p:nvPr/>
          </p:nvSpPr>
          <p:spPr>
            <a:xfrm>
              <a:off x="6283149" y="1718828"/>
              <a:ext cx="324074" cy="22982"/>
            </a:xfrm>
            <a:custGeom>
              <a:avLst/>
              <a:gdLst/>
              <a:ahLst/>
              <a:cxnLst/>
              <a:rect l="l" t="t" r="r" b="b"/>
              <a:pathLst>
                <a:path w="12141" h="861" extrusionOk="0">
                  <a:moveTo>
                    <a:pt x="0" y="1"/>
                  </a:moveTo>
                  <a:lnTo>
                    <a:pt x="0" y="861"/>
                  </a:lnTo>
                  <a:lnTo>
                    <a:pt x="12140" y="861"/>
                  </a:lnTo>
                  <a:lnTo>
                    <a:pt x="121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239;p46">
              <a:extLst>
                <a:ext uri="{FF2B5EF4-FFF2-40B4-BE49-F238E27FC236}">
                  <a16:creationId xmlns:a16="http://schemas.microsoft.com/office/drawing/2014/main" id="{921FDA7A-7FDF-07E6-9D31-5FDB7A55C2E4}"/>
                </a:ext>
              </a:extLst>
            </p:cNvPr>
            <p:cNvSpPr/>
            <p:nvPr/>
          </p:nvSpPr>
          <p:spPr>
            <a:xfrm>
              <a:off x="6602018" y="1719042"/>
              <a:ext cx="10170" cy="205078"/>
            </a:xfrm>
            <a:custGeom>
              <a:avLst/>
              <a:gdLst/>
              <a:ahLst/>
              <a:cxnLst/>
              <a:rect l="l" t="t" r="r" b="b"/>
              <a:pathLst>
                <a:path w="381" h="7683" extrusionOk="0">
                  <a:moveTo>
                    <a:pt x="1" y="0"/>
                  </a:moveTo>
                  <a:lnTo>
                    <a:pt x="1" y="7682"/>
                  </a:lnTo>
                  <a:lnTo>
                    <a:pt x="381" y="768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240;p46">
              <a:extLst>
                <a:ext uri="{FF2B5EF4-FFF2-40B4-BE49-F238E27FC236}">
                  <a16:creationId xmlns:a16="http://schemas.microsoft.com/office/drawing/2014/main" id="{107D6DB9-BB93-0521-71ED-4642A63B4068}"/>
                </a:ext>
              </a:extLst>
            </p:cNvPr>
            <p:cNvSpPr/>
            <p:nvPr/>
          </p:nvSpPr>
          <p:spPr>
            <a:xfrm>
              <a:off x="6278185" y="1719042"/>
              <a:ext cx="207187" cy="228221"/>
            </a:xfrm>
            <a:custGeom>
              <a:avLst/>
              <a:gdLst/>
              <a:ahLst/>
              <a:cxnLst/>
              <a:rect l="l" t="t" r="r" b="b"/>
              <a:pathLst>
                <a:path w="7762" h="8550" extrusionOk="0">
                  <a:moveTo>
                    <a:pt x="0" y="0"/>
                  </a:moveTo>
                  <a:lnTo>
                    <a:pt x="0" y="8227"/>
                  </a:lnTo>
                  <a:cubicBezTo>
                    <a:pt x="0" y="8406"/>
                    <a:pt x="143" y="8549"/>
                    <a:pt x="315" y="8549"/>
                  </a:cubicBezTo>
                  <a:lnTo>
                    <a:pt x="7761" y="8549"/>
                  </a:lnTo>
                  <a:lnTo>
                    <a:pt x="7761" y="8170"/>
                  </a:lnTo>
                  <a:lnTo>
                    <a:pt x="380" y="8170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241;p46">
              <a:extLst>
                <a:ext uri="{FF2B5EF4-FFF2-40B4-BE49-F238E27FC236}">
                  <a16:creationId xmlns:a16="http://schemas.microsoft.com/office/drawing/2014/main" id="{B992A044-A3A8-CD8A-0456-252C2E7A1DBF}"/>
                </a:ext>
              </a:extLst>
            </p:cNvPr>
            <p:cNvSpPr/>
            <p:nvPr/>
          </p:nvSpPr>
          <p:spPr>
            <a:xfrm>
              <a:off x="6272232" y="1680018"/>
              <a:ext cx="345695" cy="39612"/>
            </a:xfrm>
            <a:custGeom>
              <a:avLst/>
              <a:gdLst/>
              <a:ahLst/>
              <a:cxnLst/>
              <a:rect l="l" t="t" r="r" b="b"/>
              <a:pathLst>
                <a:path w="12951" h="1484" extrusionOk="0">
                  <a:moveTo>
                    <a:pt x="137" y="0"/>
                  </a:moveTo>
                  <a:cubicBezTo>
                    <a:pt x="65" y="0"/>
                    <a:pt x="1" y="57"/>
                    <a:pt x="1" y="129"/>
                  </a:cubicBezTo>
                  <a:lnTo>
                    <a:pt x="1" y="1355"/>
                  </a:lnTo>
                  <a:cubicBezTo>
                    <a:pt x="1" y="1426"/>
                    <a:pt x="65" y="1484"/>
                    <a:pt x="137" y="1484"/>
                  </a:cubicBezTo>
                  <a:lnTo>
                    <a:pt x="12822" y="1484"/>
                  </a:lnTo>
                  <a:cubicBezTo>
                    <a:pt x="12893" y="1484"/>
                    <a:pt x="12950" y="1426"/>
                    <a:pt x="12950" y="1355"/>
                  </a:cubicBezTo>
                  <a:lnTo>
                    <a:pt x="12950" y="129"/>
                  </a:lnTo>
                  <a:cubicBezTo>
                    <a:pt x="12950" y="57"/>
                    <a:pt x="12893" y="0"/>
                    <a:pt x="12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242;p46">
              <a:extLst>
                <a:ext uri="{FF2B5EF4-FFF2-40B4-BE49-F238E27FC236}">
                  <a16:creationId xmlns:a16="http://schemas.microsoft.com/office/drawing/2014/main" id="{B54ECF4A-7547-17B2-2B78-E5CFC1438006}"/>
                </a:ext>
              </a:extLst>
            </p:cNvPr>
            <p:cNvSpPr/>
            <p:nvPr/>
          </p:nvSpPr>
          <p:spPr>
            <a:xfrm>
              <a:off x="6387597" y="1889073"/>
              <a:ext cx="114030" cy="10170"/>
            </a:xfrm>
            <a:custGeom>
              <a:avLst/>
              <a:gdLst/>
              <a:ahLst/>
              <a:cxnLst/>
              <a:rect l="l" t="t" r="r" b="b"/>
              <a:pathLst>
                <a:path w="4272" h="381" extrusionOk="0">
                  <a:moveTo>
                    <a:pt x="187" y="1"/>
                  </a:moveTo>
                  <a:cubicBezTo>
                    <a:pt x="79" y="1"/>
                    <a:pt x="0" y="87"/>
                    <a:pt x="0" y="194"/>
                  </a:cubicBezTo>
                  <a:cubicBezTo>
                    <a:pt x="0" y="295"/>
                    <a:pt x="79" y="381"/>
                    <a:pt x="187" y="381"/>
                  </a:cubicBezTo>
                  <a:lnTo>
                    <a:pt x="4078" y="381"/>
                  </a:lnTo>
                  <a:cubicBezTo>
                    <a:pt x="4185" y="381"/>
                    <a:pt x="4271" y="295"/>
                    <a:pt x="4271" y="194"/>
                  </a:cubicBezTo>
                  <a:cubicBezTo>
                    <a:pt x="4271" y="87"/>
                    <a:pt x="4185" y="1"/>
                    <a:pt x="40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243;p46">
              <a:extLst>
                <a:ext uri="{FF2B5EF4-FFF2-40B4-BE49-F238E27FC236}">
                  <a16:creationId xmlns:a16="http://schemas.microsoft.com/office/drawing/2014/main" id="{998D2207-2503-C6A7-C595-F2EFA52B69C1}"/>
                </a:ext>
              </a:extLst>
            </p:cNvPr>
            <p:cNvSpPr/>
            <p:nvPr/>
          </p:nvSpPr>
          <p:spPr>
            <a:xfrm>
              <a:off x="6588245" y="1694725"/>
              <a:ext cx="10170" cy="10170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87" y="1"/>
                  </a:moveTo>
                  <a:cubicBezTo>
                    <a:pt x="80" y="1"/>
                    <a:pt x="1" y="87"/>
                    <a:pt x="1" y="187"/>
                  </a:cubicBezTo>
                  <a:cubicBezTo>
                    <a:pt x="1" y="295"/>
                    <a:pt x="80" y="381"/>
                    <a:pt x="187" y="381"/>
                  </a:cubicBezTo>
                  <a:cubicBezTo>
                    <a:pt x="295" y="381"/>
                    <a:pt x="381" y="295"/>
                    <a:pt x="381" y="187"/>
                  </a:cubicBezTo>
                  <a:cubicBezTo>
                    <a:pt x="381" y="87"/>
                    <a:pt x="295" y="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244;p46">
              <a:extLst>
                <a:ext uri="{FF2B5EF4-FFF2-40B4-BE49-F238E27FC236}">
                  <a16:creationId xmlns:a16="http://schemas.microsoft.com/office/drawing/2014/main" id="{3D09D93C-DD11-E56D-0C32-B312B7F5DA35}"/>
                </a:ext>
              </a:extLst>
            </p:cNvPr>
            <p:cNvSpPr/>
            <p:nvPr/>
          </p:nvSpPr>
          <p:spPr>
            <a:xfrm>
              <a:off x="6572176" y="1694725"/>
              <a:ext cx="10170" cy="10170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4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5"/>
                    <a:pt x="87" y="381"/>
                    <a:pt x="194" y="381"/>
                  </a:cubicBezTo>
                  <a:cubicBezTo>
                    <a:pt x="295" y="381"/>
                    <a:pt x="381" y="295"/>
                    <a:pt x="381" y="187"/>
                  </a:cubicBezTo>
                  <a:cubicBezTo>
                    <a:pt x="381" y="87"/>
                    <a:pt x="29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245;p46">
              <a:extLst>
                <a:ext uri="{FF2B5EF4-FFF2-40B4-BE49-F238E27FC236}">
                  <a16:creationId xmlns:a16="http://schemas.microsoft.com/office/drawing/2014/main" id="{0B514B47-9F9B-DA1E-6258-D6C5D010036E}"/>
                </a:ext>
              </a:extLst>
            </p:cNvPr>
            <p:cNvSpPr/>
            <p:nvPr/>
          </p:nvSpPr>
          <p:spPr>
            <a:xfrm>
              <a:off x="6556107" y="1694725"/>
              <a:ext cx="10170" cy="10170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4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5"/>
                    <a:pt x="87" y="381"/>
                    <a:pt x="194" y="381"/>
                  </a:cubicBezTo>
                  <a:cubicBezTo>
                    <a:pt x="302" y="381"/>
                    <a:pt x="381" y="295"/>
                    <a:pt x="381" y="187"/>
                  </a:cubicBezTo>
                  <a:cubicBezTo>
                    <a:pt x="381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246;p46">
              <a:extLst>
                <a:ext uri="{FF2B5EF4-FFF2-40B4-BE49-F238E27FC236}">
                  <a16:creationId xmlns:a16="http://schemas.microsoft.com/office/drawing/2014/main" id="{CA99A8D4-AFB2-9F77-5557-7E0BA90C5A31}"/>
                </a:ext>
              </a:extLst>
            </p:cNvPr>
            <p:cNvSpPr/>
            <p:nvPr/>
          </p:nvSpPr>
          <p:spPr>
            <a:xfrm>
              <a:off x="6291958" y="1694725"/>
              <a:ext cx="10143" cy="10170"/>
            </a:xfrm>
            <a:custGeom>
              <a:avLst/>
              <a:gdLst/>
              <a:ahLst/>
              <a:cxnLst/>
              <a:rect l="l" t="t" r="r" b="b"/>
              <a:pathLst>
                <a:path w="380" h="381" extrusionOk="0">
                  <a:moveTo>
                    <a:pt x="186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86" y="381"/>
                  </a:cubicBezTo>
                  <a:cubicBezTo>
                    <a:pt x="294" y="381"/>
                    <a:pt x="380" y="295"/>
                    <a:pt x="380" y="187"/>
                  </a:cubicBezTo>
                  <a:cubicBezTo>
                    <a:pt x="380" y="87"/>
                    <a:pt x="294" y="1"/>
                    <a:pt x="1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247;p46">
              <a:extLst>
                <a:ext uri="{FF2B5EF4-FFF2-40B4-BE49-F238E27FC236}">
                  <a16:creationId xmlns:a16="http://schemas.microsoft.com/office/drawing/2014/main" id="{1673B53B-FB97-7E7F-7209-0D03BE1D5A30}"/>
                </a:ext>
              </a:extLst>
            </p:cNvPr>
            <p:cNvSpPr/>
            <p:nvPr/>
          </p:nvSpPr>
          <p:spPr>
            <a:xfrm>
              <a:off x="6491271" y="1975744"/>
              <a:ext cx="10170" cy="11691"/>
            </a:xfrm>
            <a:custGeom>
              <a:avLst/>
              <a:gdLst/>
              <a:ahLst/>
              <a:cxnLst/>
              <a:rect l="l" t="t" r="r" b="b"/>
              <a:pathLst>
                <a:path w="381" h="438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351"/>
                    <a:pt x="86" y="437"/>
                    <a:pt x="194" y="437"/>
                  </a:cubicBezTo>
                  <a:cubicBezTo>
                    <a:pt x="301" y="437"/>
                    <a:pt x="380" y="351"/>
                    <a:pt x="380" y="251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248;p46">
              <a:extLst>
                <a:ext uri="{FF2B5EF4-FFF2-40B4-BE49-F238E27FC236}">
                  <a16:creationId xmlns:a16="http://schemas.microsoft.com/office/drawing/2014/main" id="{83524894-ABD0-1206-53F1-DECC4D926716}"/>
                </a:ext>
              </a:extLst>
            </p:cNvPr>
            <p:cNvSpPr/>
            <p:nvPr/>
          </p:nvSpPr>
          <p:spPr>
            <a:xfrm>
              <a:off x="6601057" y="1975744"/>
              <a:ext cx="10170" cy="11691"/>
            </a:xfrm>
            <a:custGeom>
              <a:avLst/>
              <a:gdLst/>
              <a:ahLst/>
              <a:cxnLst/>
              <a:rect l="l" t="t" r="r" b="b"/>
              <a:pathLst>
                <a:path w="381" h="438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351"/>
                    <a:pt x="87" y="437"/>
                    <a:pt x="187" y="437"/>
                  </a:cubicBezTo>
                  <a:cubicBezTo>
                    <a:pt x="295" y="437"/>
                    <a:pt x="381" y="351"/>
                    <a:pt x="381" y="251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249;p46">
              <a:extLst>
                <a:ext uri="{FF2B5EF4-FFF2-40B4-BE49-F238E27FC236}">
                  <a16:creationId xmlns:a16="http://schemas.microsoft.com/office/drawing/2014/main" id="{57AD75BF-42D6-8CBE-5F1F-1167E8E74458}"/>
                </a:ext>
              </a:extLst>
            </p:cNvPr>
            <p:cNvSpPr/>
            <p:nvPr/>
          </p:nvSpPr>
          <p:spPr>
            <a:xfrm>
              <a:off x="6484571" y="1923320"/>
              <a:ext cx="133356" cy="53198"/>
            </a:xfrm>
            <a:custGeom>
              <a:avLst/>
              <a:gdLst/>
              <a:ahLst/>
              <a:cxnLst/>
              <a:rect l="l" t="t" r="r" b="b"/>
              <a:pathLst>
                <a:path w="4996" h="1993" extrusionOk="0">
                  <a:moveTo>
                    <a:pt x="266" y="1"/>
                  </a:moveTo>
                  <a:cubicBezTo>
                    <a:pt x="122" y="1"/>
                    <a:pt x="1" y="115"/>
                    <a:pt x="1" y="259"/>
                  </a:cubicBezTo>
                  <a:lnTo>
                    <a:pt x="1" y="1728"/>
                  </a:lnTo>
                  <a:cubicBezTo>
                    <a:pt x="1" y="1878"/>
                    <a:pt x="122" y="1993"/>
                    <a:pt x="266" y="1993"/>
                  </a:cubicBezTo>
                  <a:lnTo>
                    <a:pt x="4738" y="1993"/>
                  </a:lnTo>
                  <a:cubicBezTo>
                    <a:pt x="4881" y="1993"/>
                    <a:pt x="4995" y="1871"/>
                    <a:pt x="4995" y="1728"/>
                  </a:cubicBezTo>
                  <a:lnTo>
                    <a:pt x="4995" y="259"/>
                  </a:lnTo>
                  <a:cubicBezTo>
                    <a:pt x="4995" y="115"/>
                    <a:pt x="4881" y="1"/>
                    <a:pt x="4738" y="1"/>
                  </a:cubicBezTo>
                  <a:lnTo>
                    <a:pt x="4207" y="1"/>
                  </a:lnTo>
                  <a:cubicBezTo>
                    <a:pt x="4236" y="94"/>
                    <a:pt x="4257" y="194"/>
                    <a:pt x="4257" y="302"/>
                  </a:cubicBezTo>
                  <a:cubicBezTo>
                    <a:pt x="4257" y="853"/>
                    <a:pt x="3799" y="1312"/>
                    <a:pt x="3240" y="1312"/>
                  </a:cubicBezTo>
                  <a:cubicBezTo>
                    <a:pt x="2688" y="1312"/>
                    <a:pt x="2229" y="853"/>
                    <a:pt x="2229" y="302"/>
                  </a:cubicBezTo>
                  <a:cubicBezTo>
                    <a:pt x="2229" y="194"/>
                    <a:pt x="2251" y="94"/>
                    <a:pt x="2279" y="1"/>
                  </a:cubicBezTo>
                  <a:close/>
                </a:path>
              </a:pathLst>
            </a:custGeom>
            <a:solidFill>
              <a:srgbClr val="2E333A">
                <a:alpha val="2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250;p46">
              <a:extLst>
                <a:ext uri="{FF2B5EF4-FFF2-40B4-BE49-F238E27FC236}">
                  <a16:creationId xmlns:a16="http://schemas.microsoft.com/office/drawing/2014/main" id="{5D94E847-FDF6-C2AC-E83C-087C6B34E527}"/>
                </a:ext>
              </a:extLst>
            </p:cNvPr>
            <p:cNvSpPr/>
            <p:nvPr/>
          </p:nvSpPr>
          <p:spPr>
            <a:xfrm>
              <a:off x="6548473" y="1908772"/>
              <a:ext cx="45164" cy="45190"/>
            </a:xfrm>
            <a:custGeom>
              <a:avLst/>
              <a:gdLst/>
              <a:ahLst/>
              <a:cxnLst/>
              <a:rect l="l" t="t" r="r" b="b"/>
              <a:pathLst>
                <a:path w="1692" h="1693" extrusionOk="0">
                  <a:moveTo>
                    <a:pt x="846" y="1"/>
                  </a:moveTo>
                  <a:cubicBezTo>
                    <a:pt x="380" y="1"/>
                    <a:pt x="0" y="381"/>
                    <a:pt x="0" y="847"/>
                  </a:cubicBezTo>
                  <a:cubicBezTo>
                    <a:pt x="0" y="1312"/>
                    <a:pt x="380" y="1692"/>
                    <a:pt x="846" y="1692"/>
                  </a:cubicBezTo>
                  <a:cubicBezTo>
                    <a:pt x="1319" y="1692"/>
                    <a:pt x="1691" y="1312"/>
                    <a:pt x="1691" y="847"/>
                  </a:cubicBezTo>
                  <a:cubicBezTo>
                    <a:pt x="1691" y="381"/>
                    <a:pt x="1319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251;p46">
              <a:extLst>
                <a:ext uri="{FF2B5EF4-FFF2-40B4-BE49-F238E27FC236}">
                  <a16:creationId xmlns:a16="http://schemas.microsoft.com/office/drawing/2014/main" id="{8D65A80C-D21D-4FB6-65D4-0B8A657BB758}"/>
                </a:ext>
              </a:extLst>
            </p:cNvPr>
            <p:cNvSpPr/>
            <p:nvPr/>
          </p:nvSpPr>
          <p:spPr>
            <a:xfrm>
              <a:off x="6543481" y="1903621"/>
              <a:ext cx="55307" cy="55307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1033" y="380"/>
                  </a:moveTo>
                  <a:cubicBezTo>
                    <a:pt x="1398" y="380"/>
                    <a:pt x="1692" y="674"/>
                    <a:pt x="1692" y="1040"/>
                  </a:cubicBezTo>
                  <a:cubicBezTo>
                    <a:pt x="1692" y="1398"/>
                    <a:pt x="1398" y="1699"/>
                    <a:pt x="1033" y="1699"/>
                  </a:cubicBezTo>
                  <a:cubicBezTo>
                    <a:pt x="674" y="1699"/>
                    <a:pt x="381" y="1398"/>
                    <a:pt x="381" y="1040"/>
                  </a:cubicBezTo>
                  <a:cubicBezTo>
                    <a:pt x="381" y="674"/>
                    <a:pt x="674" y="380"/>
                    <a:pt x="1033" y="380"/>
                  </a:cubicBezTo>
                  <a:close/>
                  <a:moveTo>
                    <a:pt x="1033" y="1"/>
                  </a:moveTo>
                  <a:cubicBezTo>
                    <a:pt x="467" y="1"/>
                    <a:pt x="1" y="466"/>
                    <a:pt x="1" y="1040"/>
                  </a:cubicBezTo>
                  <a:cubicBezTo>
                    <a:pt x="1" y="1613"/>
                    <a:pt x="467" y="2072"/>
                    <a:pt x="1033" y="2072"/>
                  </a:cubicBezTo>
                  <a:cubicBezTo>
                    <a:pt x="1606" y="2072"/>
                    <a:pt x="2072" y="1613"/>
                    <a:pt x="2072" y="1040"/>
                  </a:cubicBezTo>
                  <a:cubicBezTo>
                    <a:pt x="2072" y="466"/>
                    <a:pt x="1606" y="1"/>
                    <a:pt x="1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252;p46">
              <a:extLst>
                <a:ext uri="{FF2B5EF4-FFF2-40B4-BE49-F238E27FC236}">
                  <a16:creationId xmlns:a16="http://schemas.microsoft.com/office/drawing/2014/main" id="{DD00282A-7AC1-5AB8-5085-73646A8A846A}"/>
                </a:ext>
              </a:extLst>
            </p:cNvPr>
            <p:cNvSpPr/>
            <p:nvPr/>
          </p:nvSpPr>
          <p:spPr>
            <a:xfrm>
              <a:off x="6503896" y="1942645"/>
              <a:ext cx="28134" cy="10170"/>
            </a:xfrm>
            <a:custGeom>
              <a:avLst/>
              <a:gdLst/>
              <a:ahLst/>
              <a:cxnLst/>
              <a:rect l="l" t="t" r="r" b="b"/>
              <a:pathLst>
                <a:path w="1054" h="381" extrusionOk="0">
                  <a:moveTo>
                    <a:pt x="187" y="0"/>
                  </a:moveTo>
                  <a:cubicBezTo>
                    <a:pt x="79" y="0"/>
                    <a:pt x="0" y="86"/>
                    <a:pt x="0" y="187"/>
                  </a:cubicBezTo>
                  <a:cubicBezTo>
                    <a:pt x="0" y="294"/>
                    <a:pt x="79" y="380"/>
                    <a:pt x="187" y="380"/>
                  </a:cubicBezTo>
                  <a:lnTo>
                    <a:pt x="867" y="380"/>
                  </a:lnTo>
                  <a:cubicBezTo>
                    <a:pt x="968" y="380"/>
                    <a:pt x="1054" y="294"/>
                    <a:pt x="1054" y="187"/>
                  </a:cubicBezTo>
                  <a:cubicBezTo>
                    <a:pt x="1054" y="86"/>
                    <a:pt x="968" y="0"/>
                    <a:pt x="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253;p46">
              <a:extLst>
                <a:ext uri="{FF2B5EF4-FFF2-40B4-BE49-F238E27FC236}">
                  <a16:creationId xmlns:a16="http://schemas.microsoft.com/office/drawing/2014/main" id="{9BC72295-B7C0-40E6-6A09-3718F3901E2A}"/>
                </a:ext>
              </a:extLst>
            </p:cNvPr>
            <p:cNvSpPr/>
            <p:nvPr/>
          </p:nvSpPr>
          <p:spPr>
            <a:xfrm>
              <a:off x="6504457" y="1769731"/>
              <a:ext cx="67185" cy="46311"/>
            </a:xfrm>
            <a:custGeom>
              <a:avLst/>
              <a:gdLst/>
              <a:ahLst/>
              <a:cxnLst/>
              <a:rect l="l" t="t" r="r" b="b"/>
              <a:pathLst>
                <a:path w="2517" h="1735" extrusionOk="0">
                  <a:moveTo>
                    <a:pt x="73" y="0"/>
                  </a:moveTo>
                  <a:cubicBezTo>
                    <a:pt x="30" y="0"/>
                    <a:pt x="1" y="36"/>
                    <a:pt x="1" y="79"/>
                  </a:cubicBezTo>
                  <a:lnTo>
                    <a:pt x="1" y="1656"/>
                  </a:lnTo>
                  <a:cubicBezTo>
                    <a:pt x="1" y="1702"/>
                    <a:pt x="39" y="1734"/>
                    <a:pt x="79" y="1734"/>
                  </a:cubicBezTo>
                  <a:cubicBezTo>
                    <a:pt x="94" y="1734"/>
                    <a:pt x="109" y="1730"/>
                    <a:pt x="123" y="1720"/>
                  </a:cubicBezTo>
                  <a:lnTo>
                    <a:pt x="366" y="1548"/>
                  </a:lnTo>
                  <a:cubicBezTo>
                    <a:pt x="381" y="1541"/>
                    <a:pt x="395" y="1534"/>
                    <a:pt x="409" y="1534"/>
                  </a:cubicBezTo>
                  <a:lnTo>
                    <a:pt x="2445" y="1534"/>
                  </a:lnTo>
                  <a:cubicBezTo>
                    <a:pt x="2488" y="1534"/>
                    <a:pt x="2516" y="1498"/>
                    <a:pt x="2516" y="1455"/>
                  </a:cubicBezTo>
                  <a:lnTo>
                    <a:pt x="2516" y="79"/>
                  </a:lnTo>
                  <a:cubicBezTo>
                    <a:pt x="2516" y="36"/>
                    <a:pt x="2488" y="0"/>
                    <a:pt x="2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254;p46">
              <a:extLst>
                <a:ext uri="{FF2B5EF4-FFF2-40B4-BE49-F238E27FC236}">
                  <a16:creationId xmlns:a16="http://schemas.microsoft.com/office/drawing/2014/main" id="{7368C2F8-C06F-2B38-C53E-08EC2160A8FB}"/>
                </a:ext>
              </a:extLst>
            </p:cNvPr>
            <p:cNvSpPr/>
            <p:nvPr/>
          </p:nvSpPr>
          <p:spPr>
            <a:xfrm>
              <a:off x="6357942" y="1812946"/>
              <a:ext cx="26612" cy="52451"/>
            </a:xfrm>
            <a:custGeom>
              <a:avLst/>
              <a:gdLst/>
              <a:ahLst/>
              <a:cxnLst/>
              <a:rect l="l" t="t" r="r" b="b"/>
              <a:pathLst>
                <a:path w="997" h="1965" extrusionOk="0">
                  <a:moveTo>
                    <a:pt x="129" y="1"/>
                  </a:moveTo>
                  <a:cubicBezTo>
                    <a:pt x="58" y="1"/>
                    <a:pt x="0" y="65"/>
                    <a:pt x="0" y="137"/>
                  </a:cubicBezTo>
                  <a:lnTo>
                    <a:pt x="0" y="1964"/>
                  </a:lnTo>
                  <a:lnTo>
                    <a:pt x="997" y="1964"/>
                  </a:lnTo>
                  <a:lnTo>
                    <a:pt x="997" y="137"/>
                  </a:lnTo>
                  <a:cubicBezTo>
                    <a:pt x="997" y="58"/>
                    <a:pt x="939" y="1"/>
                    <a:pt x="8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255;p46">
              <a:extLst>
                <a:ext uri="{FF2B5EF4-FFF2-40B4-BE49-F238E27FC236}">
                  <a16:creationId xmlns:a16="http://schemas.microsoft.com/office/drawing/2014/main" id="{6753D97A-7628-DBB1-00D0-9E64E8CB64F2}"/>
                </a:ext>
              </a:extLst>
            </p:cNvPr>
            <p:cNvSpPr/>
            <p:nvPr/>
          </p:nvSpPr>
          <p:spPr>
            <a:xfrm>
              <a:off x="6406709" y="1830750"/>
              <a:ext cx="26826" cy="34647"/>
            </a:xfrm>
            <a:custGeom>
              <a:avLst/>
              <a:gdLst/>
              <a:ahLst/>
              <a:cxnLst/>
              <a:rect l="l" t="t" r="r" b="b"/>
              <a:pathLst>
                <a:path w="1005" h="1298" extrusionOk="0">
                  <a:moveTo>
                    <a:pt x="137" y="0"/>
                  </a:moveTo>
                  <a:cubicBezTo>
                    <a:pt x="65" y="0"/>
                    <a:pt x="1" y="57"/>
                    <a:pt x="1" y="129"/>
                  </a:cubicBezTo>
                  <a:lnTo>
                    <a:pt x="1" y="1297"/>
                  </a:lnTo>
                  <a:lnTo>
                    <a:pt x="1004" y="1297"/>
                  </a:lnTo>
                  <a:lnTo>
                    <a:pt x="1004" y="129"/>
                  </a:lnTo>
                  <a:cubicBezTo>
                    <a:pt x="1004" y="57"/>
                    <a:pt x="940" y="0"/>
                    <a:pt x="8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256;p46">
              <a:extLst>
                <a:ext uri="{FF2B5EF4-FFF2-40B4-BE49-F238E27FC236}">
                  <a16:creationId xmlns:a16="http://schemas.microsoft.com/office/drawing/2014/main" id="{476159F3-E297-681A-617C-441F3D7513E3}"/>
                </a:ext>
              </a:extLst>
            </p:cNvPr>
            <p:cNvSpPr/>
            <p:nvPr/>
          </p:nvSpPr>
          <p:spPr>
            <a:xfrm>
              <a:off x="6455690" y="1795356"/>
              <a:ext cx="26612" cy="70041"/>
            </a:xfrm>
            <a:custGeom>
              <a:avLst/>
              <a:gdLst/>
              <a:ahLst/>
              <a:cxnLst/>
              <a:rect l="l" t="t" r="r" b="b"/>
              <a:pathLst>
                <a:path w="997" h="2624" extrusionOk="0">
                  <a:moveTo>
                    <a:pt x="129" y="0"/>
                  </a:moveTo>
                  <a:cubicBezTo>
                    <a:pt x="58" y="0"/>
                    <a:pt x="0" y="58"/>
                    <a:pt x="0" y="129"/>
                  </a:cubicBezTo>
                  <a:lnTo>
                    <a:pt x="0" y="2623"/>
                  </a:lnTo>
                  <a:lnTo>
                    <a:pt x="997" y="2623"/>
                  </a:lnTo>
                  <a:lnTo>
                    <a:pt x="997" y="129"/>
                  </a:lnTo>
                  <a:cubicBezTo>
                    <a:pt x="997" y="58"/>
                    <a:pt x="939" y="0"/>
                    <a:pt x="8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257;p46">
              <a:extLst>
                <a:ext uri="{FF2B5EF4-FFF2-40B4-BE49-F238E27FC236}">
                  <a16:creationId xmlns:a16="http://schemas.microsoft.com/office/drawing/2014/main" id="{D1EB4BBD-8BFC-3D7F-D663-6974EC9274CB}"/>
                </a:ext>
              </a:extLst>
            </p:cNvPr>
            <p:cNvSpPr/>
            <p:nvPr/>
          </p:nvSpPr>
          <p:spPr>
            <a:xfrm>
              <a:off x="6504457" y="1839719"/>
              <a:ext cx="26612" cy="25678"/>
            </a:xfrm>
            <a:custGeom>
              <a:avLst/>
              <a:gdLst/>
              <a:ahLst/>
              <a:cxnLst/>
              <a:rect l="l" t="t" r="r" b="b"/>
              <a:pathLst>
                <a:path w="997" h="962" extrusionOk="0">
                  <a:moveTo>
                    <a:pt x="130" y="1"/>
                  </a:moveTo>
                  <a:cubicBezTo>
                    <a:pt x="58" y="1"/>
                    <a:pt x="1" y="58"/>
                    <a:pt x="1" y="130"/>
                  </a:cubicBezTo>
                  <a:lnTo>
                    <a:pt x="1" y="961"/>
                  </a:lnTo>
                  <a:lnTo>
                    <a:pt x="997" y="961"/>
                  </a:lnTo>
                  <a:lnTo>
                    <a:pt x="997" y="130"/>
                  </a:lnTo>
                  <a:cubicBezTo>
                    <a:pt x="997" y="58"/>
                    <a:pt x="940" y="1"/>
                    <a:pt x="8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258;p46">
              <a:extLst>
                <a:ext uri="{FF2B5EF4-FFF2-40B4-BE49-F238E27FC236}">
                  <a16:creationId xmlns:a16="http://schemas.microsoft.com/office/drawing/2014/main" id="{62B45787-FEB5-045A-9A35-B230ED910073}"/>
                </a:ext>
              </a:extLst>
            </p:cNvPr>
            <p:cNvSpPr/>
            <p:nvPr/>
          </p:nvSpPr>
          <p:spPr>
            <a:xfrm>
              <a:off x="6337869" y="1864783"/>
              <a:ext cx="213300" cy="10170"/>
            </a:xfrm>
            <a:custGeom>
              <a:avLst/>
              <a:gdLst/>
              <a:ahLst/>
              <a:cxnLst/>
              <a:rect l="l" t="t" r="r" b="b"/>
              <a:pathLst>
                <a:path w="7991" h="381" extrusionOk="0">
                  <a:moveTo>
                    <a:pt x="186" y="1"/>
                  </a:moveTo>
                  <a:cubicBezTo>
                    <a:pt x="86" y="1"/>
                    <a:pt x="0" y="80"/>
                    <a:pt x="0" y="187"/>
                  </a:cubicBezTo>
                  <a:cubicBezTo>
                    <a:pt x="0" y="295"/>
                    <a:pt x="86" y="381"/>
                    <a:pt x="186" y="381"/>
                  </a:cubicBezTo>
                  <a:lnTo>
                    <a:pt x="7804" y="381"/>
                  </a:lnTo>
                  <a:cubicBezTo>
                    <a:pt x="7904" y="381"/>
                    <a:pt x="7990" y="295"/>
                    <a:pt x="7990" y="187"/>
                  </a:cubicBezTo>
                  <a:cubicBezTo>
                    <a:pt x="7990" y="80"/>
                    <a:pt x="7904" y="1"/>
                    <a:pt x="7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259;p46">
              <a:extLst>
                <a:ext uri="{FF2B5EF4-FFF2-40B4-BE49-F238E27FC236}">
                  <a16:creationId xmlns:a16="http://schemas.microsoft.com/office/drawing/2014/main" id="{6F39FF6E-BED0-2B3E-639F-29C038842F23}"/>
                </a:ext>
              </a:extLst>
            </p:cNvPr>
            <p:cNvSpPr/>
            <p:nvPr/>
          </p:nvSpPr>
          <p:spPr>
            <a:xfrm>
              <a:off x="6520926" y="1785026"/>
              <a:ext cx="34246" cy="10170"/>
            </a:xfrm>
            <a:custGeom>
              <a:avLst/>
              <a:gdLst/>
              <a:ahLst/>
              <a:cxnLst/>
              <a:rect l="l" t="t" r="r" b="b"/>
              <a:pathLst>
                <a:path w="1283" h="381" extrusionOk="0">
                  <a:moveTo>
                    <a:pt x="186" y="0"/>
                  </a:moveTo>
                  <a:cubicBezTo>
                    <a:pt x="86" y="0"/>
                    <a:pt x="0" y="86"/>
                    <a:pt x="0" y="194"/>
                  </a:cubicBezTo>
                  <a:cubicBezTo>
                    <a:pt x="0" y="294"/>
                    <a:pt x="86" y="380"/>
                    <a:pt x="186" y="380"/>
                  </a:cubicBezTo>
                  <a:lnTo>
                    <a:pt x="1097" y="380"/>
                  </a:lnTo>
                  <a:cubicBezTo>
                    <a:pt x="1197" y="380"/>
                    <a:pt x="1283" y="294"/>
                    <a:pt x="1283" y="194"/>
                  </a:cubicBezTo>
                  <a:cubicBezTo>
                    <a:pt x="1283" y="86"/>
                    <a:pt x="1197" y="0"/>
                    <a:pt x="10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805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004E0-B4AE-A57C-4AAE-C02141AF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2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Implementation Details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EB9CA0-D12F-88B7-BF11-802D7F145FBC}"/>
              </a:ext>
            </a:extLst>
          </p:cNvPr>
          <p:cNvSpPr txBox="1"/>
          <p:nvPr/>
        </p:nvSpPr>
        <p:spPr>
          <a:xfrm>
            <a:off x="905804" y="1710900"/>
            <a:ext cx="7524921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 Technology</a:t>
            </a:r>
            <a:r>
              <a:rPr lang="en-I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with </a:t>
            </a:r>
            <a:r>
              <a:rPr lang="en-I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framework. </a:t>
            </a:r>
          </a:p>
          <a:p>
            <a:pPr marL="285750" indent="-285750">
              <a:buFontTx/>
              <a:buChar char="-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 Technology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JavaScript (React.js) with Tailwind CSS</a:t>
            </a:r>
          </a:p>
          <a:p>
            <a:pPr marL="285750" indent="-285750">
              <a:buFontTx/>
              <a:buChar char="-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Deployment:</a:t>
            </a:r>
          </a:p>
          <a:p>
            <a:pPr marL="285750" indent="-285750">
              <a:buFontTx/>
              <a:buChar char="-"/>
            </a:pPr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Backend: Hosted on Render</a:t>
            </a: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Frontend: Deployed on Netlify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 Structure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Three-tier architecture (Presentation, Application, Data)</a:t>
            </a:r>
          </a:p>
        </p:txBody>
      </p:sp>
      <p:pic>
        <p:nvPicPr>
          <p:cNvPr id="8" name="Picture 7" descr="A logo of a computer company&#10;&#10;Description automatically generated with medium confidence">
            <a:extLst>
              <a:ext uri="{FF2B5EF4-FFF2-40B4-BE49-F238E27FC236}">
                <a16:creationId xmlns:a16="http://schemas.microsoft.com/office/drawing/2014/main" id="{2766DCF1-DC95-0B7D-8389-29C2ABF31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489" y="1296231"/>
            <a:ext cx="2130440" cy="1088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EB2C9D-FABA-1B21-FA8C-B790BF84A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531" y="2068664"/>
            <a:ext cx="901285" cy="7405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CE3D53-447A-0F97-1CF3-121E187D6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676" y="3288482"/>
            <a:ext cx="539500" cy="53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0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22;p39">
            <a:extLst>
              <a:ext uri="{FF2B5EF4-FFF2-40B4-BE49-F238E27FC236}">
                <a16:creationId xmlns:a16="http://schemas.microsoft.com/office/drawing/2014/main" id="{D6396AA6-27CD-149A-C917-787C96A0B926}"/>
              </a:ext>
            </a:extLst>
          </p:cNvPr>
          <p:cNvSpPr txBox="1">
            <a:spLocks/>
          </p:cNvSpPr>
          <p:nvPr/>
        </p:nvSpPr>
        <p:spPr>
          <a:xfrm>
            <a:off x="518915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5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Website pages of </a:t>
            </a:r>
            <a:r>
              <a:rPr lang="en-IN" sz="3500" dirty="0" err="1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JobHunt</a:t>
            </a:r>
            <a:endParaRPr lang="en-IN" sz="35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8CD6E-A909-2018-CA1B-43F35B5ECF93}"/>
              </a:ext>
            </a:extLst>
          </p:cNvPr>
          <p:cNvSpPr txBox="1"/>
          <p:nvPr/>
        </p:nvSpPr>
        <p:spPr>
          <a:xfrm>
            <a:off x="418565" y="888641"/>
            <a:ext cx="621195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lt2"/>
                </a:solidFill>
                <a:latin typeface="Hind Madurai"/>
                <a:cs typeface="Hind Madurai"/>
                <a:sym typeface="Hind Madurai"/>
              </a:rPr>
              <a:t>Home Page: 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ind Madurai"/>
              </a:rPr>
              <a:t>Central hub for quick access to features and recent job postings</a:t>
            </a:r>
            <a:r>
              <a:rPr lang="en-US" dirty="0">
                <a:solidFill>
                  <a:schemeClr val="dk1"/>
                </a:solidFill>
                <a:latin typeface="Hind Madurai"/>
                <a:cs typeface="Hind Madurai"/>
                <a:sym typeface="Hind Madurai"/>
              </a:rPr>
              <a:t>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2C6CF-34A2-242B-B234-00854160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65" y="1410237"/>
            <a:ext cx="5930720" cy="352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6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22;p39">
            <a:extLst>
              <a:ext uri="{FF2B5EF4-FFF2-40B4-BE49-F238E27FC236}">
                <a16:creationId xmlns:a16="http://schemas.microsoft.com/office/drawing/2014/main" id="{D6396AA6-27CD-149A-C917-787C96A0B926}"/>
              </a:ext>
            </a:extLst>
          </p:cNvPr>
          <p:cNvSpPr txBox="1">
            <a:spLocks/>
          </p:cNvSpPr>
          <p:nvPr/>
        </p:nvSpPr>
        <p:spPr>
          <a:xfrm>
            <a:off x="518915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5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Website pages of </a:t>
            </a:r>
            <a:r>
              <a:rPr lang="en-IN" sz="3500" dirty="0" err="1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JobHunt</a:t>
            </a:r>
            <a:endParaRPr lang="en-IN" sz="35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8CD6E-A909-2018-CA1B-43F35B5ECF93}"/>
              </a:ext>
            </a:extLst>
          </p:cNvPr>
          <p:cNvSpPr txBox="1"/>
          <p:nvPr/>
        </p:nvSpPr>
        <p:spPr>
          <a:xfrm>
            <a:off x="464614" y="849170"/>
            <a:ext cx="5957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lt2"/>
                </a:solidFill>
                <a:latin typeface="Hind Madurai"/>
                <a:cs typeface="Hind Madurai"/>
              </a:rPr>
              <a:t>Job Listings Page: </a:t>
            </a:r>
            <a:r>
              <a:rPr lang="en-IN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Lists available jobs with robust filtering options</a:t>
            </a:r>
            <a:r>
              <a:rPr lang="en-IN" dirty="0">
                <a:solidFill>
                  <a:schemeClr val="dk1"/>
                </a:solidFill>
                <a:latin typeface="Hind Madurai"/>
                <a:cs typeface="Hind Madurai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38FD96-46C0-D8BD-7790-FDC5FE950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61" y="1391083"/>
            <a:ext cx="5425301" cy="3522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22;p39">
            <a:extLst>
              <a:ext uri="{FF2B5EF4-FFF2-40B4-BE49-F238E27FC236}">
                <a16:creationId xmlns:a16="http://schemas.microsoft.com/office/drawing/2014/main" id="{D6396AA6-27CD-149A-C917-787C96A0B926}"/>
              </a:ext>
            </a:extLst>
          </p:cNvPr>
          <p:cNvSpPr txBox="1">
            <a:spLocks/>
          </p:cNvSpPr>
          <p:nvPr/>
        </p:nvSpPr>
        <p:spPr>
          <a:xfrm>
            <a:off x="518915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5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Website pages of </a:t>
            </a:r>
            <a:r>
              <a:rPr lang="en-IN" sz="3500" dirty="0" err="1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JobHunt</a:t>
            </a:r>
            <a:endParaRPr lang="en-IN" sz="35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8CD6E-A909-2018-CA1B-43F35B5ECF93}"/>
              </a:ext>
            </a:extLst>
          </p:cNvPr>
          <p:cNvSpPr txBox="1"/>
          <p:nvPr/>
        </p:nvSpPr>
        <p:spPr>
          <a:xfrm>
            <a:off x="367050" y="631063"/>
            <a:ext cx="6306535" cy="434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000" b="1" dirty="0">
                <a:solidFill>
                  <a:schemeClr val="lt2"/>
                </a:solidFill>
                <a:latin typeface="Hind Madurai"/>
                <a:cs typeface="Hind Madurai"/>
              </a:rPr>
              <a:t>FAQ Page</a:t>
            </a:r>
            <a:r>
              <a:rPr lang="en-IN" sz="2000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Answers common queries to assist users in navigating the platform</a:t>
            </a:r>
            <a:r>
              <a:rPr lang="en-IN" dirty="0">
                <a:solidFill>
                  <a:schemeClr val="dk1"/>
                </a:solidFill>
                <a:latin typeface="Hind Madurai"/>
                <a:cs typeface="Hind Madurai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FB726-C306-85BF-87AA-0C0CA1BA0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15" y="1135702"/>
            <a:ext cx="5764341" cy="374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6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22;p39">
            <a:extLst>
              <a:ext uri="{FF2B5EF4-FFF2-40B4-BE49-F238E27FC236}">
                <a16:creationId xmlns:a16="http://schemas.microsoft.com/office/drawing/2014/main" id="{D6396AA6-27CD-149A-C917-787C96A0B926}"/>
              </a:ext>
            </a:extLst>
          </p:cNvPr>
          <p:cNvSpPr txBox="1">
            <a:spLocks/>
          </p:cNvSpPr>
          <p:nvPr/>
        </p:nvSpPr>
        <p:spPr>
          <a:xfrm>
            <a:off x="518915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5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Website pages of </a:t>
            </a:r>
            <a:r>
              <a:rPr lang="en-IN" sz="3500" dirty="0" err="1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JobHunt</a:t>
            </a:r>
            <a:endParaRPr lang="en-IN" sz="35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8CD6E-A909-2018-CA1B-43F35B5ECF93}"/>
              </a:ext>
            </a:extLst>
          </p:cNvPr>
          <p:cNvSpPr txBox="1"/>
          <p:nvPr/>
        </p:nvSpPr>
        <p:spPr>
          <a:xfrm>
            <a:off x="373489" y="669700"/>
            <a:ext cx="710963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000" b="1" dirty="0">
                <a:solidFill>
                  <a:schemeClr val="lt2"/>
                </a:solidFill>
                <a:latin typeface="Hind Madurai"/>
                <a:cs typeface="Hind Madurai"/>
              </a:rPr>
              <a:t>Statistics Page: </a:t>
            </a:r>
            <a:r>
              <a:rPr lang="en-IN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Displays how many jobs user applied on monthly and weekly basis.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D8FC4-D4AE-116F-8339-71F589235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89" y="1212976"/>
            <a:ext cx="5732247" cy="372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3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22;p39">
            <a:extLst>
              <a:ext uri="{FF2B5EF4-FFF2-40B4-BE49-F238E27FC236}">
                <a16:creationId xmlns:a16="http://schemas.microsoft.com/office/drawing/2014/main" id="{D6396AA6-27CD-149A-C917-787C96A0B926}"/>
              </a:ext>
            </a:extLst>
          </p:cNvPr>
          <p:cNvSpPr txBox="1">
            <a:spLocks/>
          </p:cNvSpPr>
          <p:nvPr/>
        </p:nvSpPr>
        <p:spPr>
          <a:xfrm>
            <a:off x="518915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5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Website pages of </a:t>
            </a:r>
            <a:r>
              <a:rPr lang="en-IN" sz="3500" dirty="0" err="1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JobHunt</a:t>
            </a:r>
            <a:endParaRPr lang="en-IN" sz="35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8CD6E-A909-2018-CA1B-43F35B5ECF93}"/>
              </a:ext>
            </a:extLst>
          </p:cNvPr>
          <p:cNvSpPr txBox="1"/>
          <p:nvPr/>
        </p:nvSpPr>
        <p:spPr>
          <a:xfrm>
            <a:off x="283337" y="631063"/>
            <a:ext cx="673133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000" b="1" dirty="0">
                <a:solidFill>
                  <a:schemeClr val="lt2"/>
                </a:solidFill>
                <a:latin typeface="Hind Madurai"/>
                <a:cs typeface="Hind Madurai"/>
              </a:rPr>
              <a:t>Review Details Page: </a:t>
            </a:r>
            <a:r>
              <a:rPr lang="en-IN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users to see what they have and able to edit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AECAF-AD7F-B5D6-CFA1-DE9C1CF14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63" y="1246307"/>
            <a:ext cx="5735341" cy="372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6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004E0-B4AE-A57C-4AAE-C02141AF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5" y="525495"/>
            <a:ext cx="7717500" cy="572700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TESTING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078B8-1BB4-1BFD-37B3-DCC30548EA76}"/>
              </a:ext>
            </a:extLst>
          </p:cNvPr>
          <p:cNvSpPr txBox="1"/>
          <p:nvPr/>
        </p:nvSpPr>
        <p:spPr>
          <a:xfrm>
            <a:off x="572568" y="1438555"/>
            <a:ext cx="8571432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7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Unit Testing:</a:t>
            </a:r>
          </a:p>
          <a:p>
            <a:pPr marL="285750" indent="-285750">
              <a:buFontTx/>
              <a:buChar char="-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Utilized Jest frameworks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 Focused on testing individual components and modules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Achieved high code coverage for critical functionalities</a:t>
            </a:r>
          </a:p>
          <a:p>
            <a:endParaRPr lang="en-IN" dirty="0">
              <a:solidFill>
                <a:schemeClr val="tx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7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Functional Testing:</a:t>
            </a:r>
          </a:p>
          <a:p>
            <a:endParaRPr lang="en-IN" dirty="0">
              <a:solidFill>
                <a:schemeClr val="tx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Defined and executed test cases for user registration, job search, application submission, and other key     features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Validated end-to-end user workflows and expected outcomes</a:t>
            </a:r>
          </a:p>
        </p:txBody>
      </p:sp>
      <p:pic>
        <p:nvPicPr>
          <p:cNvPr id="9" name="Picture 8" descr="A group of people working on a computer&#10;&#10;Description automatically generated">
            <a:extLst>
              <a:ext uri="{FF2B5EF4-FFF2-40B4-BE49-F238E27FC236}">
                <a16:creationId xmlns:a16="http://schemas.microsoft.com/office/drawing/2014/main" id="{23DC5E21-9659-F78D-7320-979D06093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884"/>
          <a:stretch/>
        </p:blipFill>
        <p:spPr>
          <a:xfrm>
            <a:off x="5734228" y="689426"/>
            <a:ext cx="1974078" cy="213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6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31"/>
          <p:cNvSpPr/>
          <p:nvPr/>
        </p:nvSpPr>
        <p:spPr>
          <a:xfrm>
            <a:off x="1623138" y="1068541"/>
            <a:ext cx="617786" cy="502682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</a:rPr>
              <a:t> 1.</a:t>
            </a:r>
            <a:endParaRPr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1794" name="Google Shape;1794;p31"/>
          <p:cNvSpPr txBox="1">
            <a:spLocks noGrp="1"/>
          </p:cNvSpPr>
          <p:nvPr>
            <p:ph type="title" idx="21"/>
          </p:nvPr>
        </p:nvSpPr>
        <p:spPr>
          <a:xfrm>
            <a:off x="455874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75000"/>
                  </a:schemeClr>
                </a:solidFill>
              </a:rPr>
              <a:t>TABLE OF CONTENTS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Google Shape;1783;p31">
            <a:extLst>
              <a:ext uri="{FF2B5EF4-FFF2-40B4-BE49-F238E27FC236}">
                <a16:creationId xmlns:a16="http://schemas.microsoft.com/office/drawing/2014/main" id="{542D2B17-EDC4-168F-721C-63AEEA828B64}"/>
              </a:ext>
            </a:extLst>
          </p:cNvPr>
          <p:cNvSpPr/>
          <p:nvPr/>
        </p:nvSpPr>
        <p:spPr>
          <a:xfrm>
            <a:off x="1623138" y="1748976"/>
            <a:ext cx="617786" cy="502682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</a:rPr>
              <a:t> 2.</a:t>
            </a:r>
            <a:endParaRPr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38" name="Google Shape;1783;p31">
            <a:extLst>
              <a:ext uri="{FF2B5EF4-FFF2-40B4-BE49-F238E27FC236}">
                <a16:creationId xmlns:a16="http://schemas.microsoft.com/office/drawing/2014/main" id="{37DC7CC8-4B72-B89D-7909-FE8758432BF0}"/>
              </a:ext>
            </a:extLst>
          </p:cNvPr>
          <p:cNvSpPr/>
          <p:nvPr/>
        </p:nvSpPr>
        <p:spPr>
          <a:xfrm>
            <a:off x="1623138" y="2429411"/>
            <a:ext cx="617786" cy="502682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</a:rPr>
              <a:t> 3.</a:t>
            </a:r>
            <a:endParaRPr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39" name="Google Shape;1783;p31">
            <a:extLst>
              <a:ext uri="{FF2B5EF4-FFF2-40B4-BE49-F238E27FC236}">
                <a16:creationId xmlns:a16="http://schemas.microsoft.com/office/drawing/2014/main" id="{FDB78EA5-689C-4EA7-85D3-524417831B21}"/>
              </a:ext>
            </a:extLst>
          </p:cNvPr>
          <p:cNvSpPr/>
          <p:nvPr/>
        </p:nvSpPr>
        <p:spPr>
          <a:xfrm>
            <a:off x="1623138" y="3109846"/>
            <a:ext cx="617786" cy="502682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</a:rPr>
              <a:t> 4.</a:t>
            </a:r>
            <a:endParaRPr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40" name="Google Shape;1783;p31">
            <a:extLst>
              <a:ext uri="{FF2B5EF4-FFF2-40B4-BE49-F238E27FC236}">
                <a16:creationId xmlns:a16="http://schemas.microsoft.com/office/drawing/2014/main" id="{622EE4C0-939D-3E65-E6D0-464DEFD6C806}"/>
              </a:ext>
            </a:extLst>
          </p:cNvPr>
          <p:cNvSpPr/>
          <p:nvPr/>
        </p:nvSpPr>
        <p:spPr>
          <a:xfrm>
            <a:off x="4969499" y="1068541"/>
            <a:ext cx="617786" cy="502682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</a:rPr>
              <a:t> 6.</a:t>
            </a:r>
            <a:endParaRPr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42" name="Google Shape;1783;p31">
            <a:extLst>
              <a:ext uri="{FF2B5EF4-FFF2-40B4-BE49-F238E27FC236}">
                <a16:creationId xmlns:a16="http://schemas.microsoft.com/office/drawing/2014/main" id="{CC6434E6-DE4C-C2CE-6EEE-B1F477EF3403}"/>
              </a:ext>
            </a:extLst>
          </p:cNvPr>
          <p:cNvSpPr/>
          <p:nvPr/>
        </p:nvSpPr>
        <p:spPr>
          <a:xfrm>
            <a:off x="4969496" y="1777158"/>
            <a:ext cx="617786" cy="502682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</a:rPr>
              <a:t> 7.</a:t>
            </a:r>
            <a:endParaRPr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43" name="Google Shape;1783;p31">
            <a:extLst>
              <a:ext uri="{FF2B5EF4-FFF2-40B4-BE49-F238E27FC236}">
                <a16:creationId xmlns:a16="http://schemas.microsoft.com/office/drawing/2014/main" id="{298B9CED-A30F-8032-B8CB-0AE6B1CB01A9}"/>
              </a:ext>
            </a:extLst>
          </p:cNvPr>
          <p:cNvSpPr/>
          <p:nvPr/>
        </p:nvSpPr>
        <p:spPr>
          <a:xfrm>
            <a:off x="4969496" y="2429411"/>
            <a:ext cx="617786" cy="502682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</a:rPr>
              <a:t> 8.</a:t>
            </a:r>
            <a:endParaRPr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44" name="Google Shape;1783;p31">
            <a:extLst>
              <a:ext uri="{FF2B5EF4-FFF2-40B4-BE49-F238E27FC236}">
                <a16:creationId xmlns:a16="http://schemas.microsoft.com/office/drawing/2014/main" id="{BB85064D-1E4A-4A63-5C46-7690E01FA4DA}"/>
              </a:ext>
            </a:extLst>
          </p:cNvPr>
          <p:cNvSpPr/>
          <p:nvPr/>
        </p:nvSpPr>
        <p:spPr>
          <a:xfrm>
            <a:off x="1623138" y="3790281"/>
            <a:ext cx="617786" cy="502682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</a:rPr>
              <a:t> 5.</a:t>
            </a:r>
            <a:endParaRPr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D0F88A-FA2B-A639-56AA-916A286F4225}"/>
              </a:ext>
            </a:extLst>
          </p:cNvPr>
          <p:cNvSpPr txBox="1"/>
          <p:nvPr/>
        </p:nvSpPr>
        <p:spPr>
          <a:xfrm>
            <a:off x="2240924" y="1183942"/>
            <a:ext cx="18223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Clr>
                <a:schemeClr val="lt2"/>
              </a:buClr>
              <a:buSzPts val="3500"/>
            </a:pPr>
            <a:r>
              <a:rPr lang="en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Introduction</a:t>
            </a:r>
            <a:endParaRPr lang="en-IN"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  <a:sym typeface="Inconsolata ExtraBold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0B38D7-49CF-3234-745C-EACFA5392A7B}"/>
              </a:ext>
            </a:extLst>
          </p:cNvPr>
          <p:cNvSpPr txBox="1"/>
          <p:nvPr/>
        </p:nvSpPr>
        <p:spPr>
          <a:xfrm>
            <a:off x="2240924" y="1855403"/>
            <a:ext cx="2073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Clr>
                <a:schemeClr val="lt2"/>
              </a:buClr>
              <a:buSzPts val="3500"/>
            </a:pPr>
            <a:r>
              <a:rPr lang="en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SDLC Overview</a:t>
            </a:r>
            <a:endParaRPr lang="en-IN"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  <a:sym typeface="Inconsolata ExtraBold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CAFD5A-76DB-39D6-0EA1-BCD47F6A692B}"/>
              </a:ext>
            </a:extLst>
          </p:cNvPr>
          <p:cNvSpPr txBox="1"/>
          <p:nvPr/>
        </p:nvSpPr>
        <p:spPr>
          <a:xfrm>
            <a:off x="2240923" y="2465044"/>
            <a:ext cx="2472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Clr>
                <a:schemeClr val="lt2"/>
              </a:buClr>
              <a:buSzPts val="3500"/>
            </a:pPr>
            <a:r>
              <a:rPr lang="en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Organizational Challenges</a:t>
            </a:r>
            <a:endParaRPr lang="en-IN"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  <a:sym typeface="Inconsolata ExtraBold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F66ACB-A155-6EC0-0452-02E5FCE5EB22}"/>
              </a:ext>
            </a:extLst>
          </p:cNvPr>
          <p:cNvSpPr txBox="1"/>
          <p:nvPr/>
        </p:nvSpPr>
        <p:spPr>
          <a:xfrm>
            <a:off x="2240924" y="3227572"/>
            <a:ext cx="22538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Clr>
                <a:schemeClr val="lt2"/>
              </a:buClr>
              <a:buSzPts val="3500"/>
            </a:pPr>
            <a:r>
              <a:rPr lang="en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JobHub Overview</a:t>
            </a:r>
            <a:endParaRPr lang="en-IN"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  <a:sym typeface="Inconsolata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1F38D5-D493-D164-0461-06F55C747DB6}"/>
              </a:ext>
            </a:extLst>
          </p:cNvPr>
          <p:cNvSpPr txBox="1"/>
          <p:nvPr/>
        </p:nvSpPr>
        <p:spPr>
          <a:xfrm>
            <a:off x="2240924" y="3917024"/>
            <a:ext cx="23831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Clr>
                <a:schemeClr val="lt2"/>
              </a:buClr>
              <a:buSzPts val="3500"/>
            </a:pPr>
            <a:r>
              <a:rPr lang="en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Core Requirements</a:t>
            </a:r>
            <a:endParaRPr lang="en-IN"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  <a:sym typeface="Inconsolata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3E45C-C30D-7E76-33A5-E9600C4B800D}"/>
              </a:ext>
            </a:extLst>
          </p:cNvPr>
          <p:cNvSpPr txBox="1"/>
          <p:nvPr/>
        </p:nvSpPr>
        <p:spPr>
          <a:xfrm>
            <a:off x="5678706" y="1913104"/>
            <a:ext cx="27285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Clr>
                <a:schemeClr val="lt2"/>
              </a:buClr>
              <a:buSzPts val="3500"/>
            </a:pPr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</a:rPr>
              <a:t>Future Enhancements</a:t>
            </a:r>
            <a:endParaRPr lang="en-IN"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  <a:sym typeface="Inconsolata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ADD491-7058-AB46-EB77-8D0D25C1F9E6}"/>
              </a:ext>
            </a:extLst>
          </p:cNvPr>
          <p:cNvSpPr txBox="1"/>
          <p:nvPr/>
        </p:nvSpPr>
        <p:spPr>
          <a:xfrm>
            <a:off x="5776175" y="2530488"/>
            <a:ext cx="31101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Clr>
                <a:schemeClr val="lt2"/>
              </a:buClr>
              <a:buSzPts val="3500"/>
            </a:pPr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Code Inspection Details</a:t>
            </a:r>
          </a:p>
          <a:p>
            <a:pPr>
              <a:lnSpc>
                <a:spcPct val="80000"/>
              </a:lnSpc>
              <a:buClr>
                <a:schemeClr val="lt2"/>
              </a:buClr>
              <a:buSzPts val="3500"/>
            </a:pPr>
            <a:endParaRPr lang="en-IN"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  <a:sym typeface="Inconsolata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3B682-ECDE-FE01-F558-C2A8C6115836}"/>
              </a:ext>
            </a:extLst>
          </p:cNvPr>
          <p:cNvSpPr txBox="1"/>
          <p:nvPr/>
        </p:nvSpPr>
        <p:spPr>
          <a:xfrm>
            <a:off x="5678706" y="1180318"/>
            <a:ext cx="27285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Clr>
                <a:schemeClr val="lt2"/>
              </a:buClr>
              <a:buSzPts val="3500"/>
            </a:pPr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</a:rPr>
              <a:t>Website of </a:t>
            </a:r>
            <a:r>
              <a:rPr lang="en-IN" sz="2000" dirty="0" err="1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</a:rPr>
              <a:t>JobHub</a:t>
            </a:r>
            <a:endParaRPr lang="en-IN"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  <a:sym typeface="Inconsolata ExtraBold"/>
            </a:endParaRPr>
          </a:p>
        </p:txBody>
      </p:sp>
      <p:sp>
        <p:nvSpPr>
          <p:cNvPr id="3" name="Google Shape;1783;p31">
            <a:extLst>
              <a:ext uri="{FF2B5EF4-FFF2-40B4-BE49-F238E27FC236}">
                <a16:creationId xmlns:a16="http://schemas.microsoft.com/office/drawing/2014/main" id="{957FBED6-B729-5C5C-8AE8-57069634E656}"/>
              </a:ext>
            </a:extLst>
          </p:cNvPr>
          <p:cNvSpPr/>
          <p:nvPr/>
        </p:nvSpPr>
        <p:spPr>
          <a:xfrm>
            <a:off x="5067738" y="3121947"/>
            <a:ext cx="617786" cy="502682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</a:rPr>
              <a:t> 9.</a:t>
            </a:r>
            <a:endParaRPr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4" name="Google Shape;1783;p31">
            <a:extLst>
              <a:ext uri="{FF2B5EF4-FFF2-40B4-BE49-F238E27FC236}">
                <a16:creationId xmlns:a16="http://schemas.microsoft.com/office/drawing/2014/main" id="{FDA6BA6A-2CA5-B32F-061B-E6A6AB764D8A}"/>
              </a:ext>
            </a:extLst>
          </p:cNvPr>
          <p:cNvSpPr/>
          <p:nvPr/>
        </p:nvSpPr>
        <p:spPr>
          <a:xfrm>
            <a:off x="5030554" y="3847602"/>
            <a:ext cx="692153" cy="580631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</a:rPr>
              <a:t> 10.</a:t>
            </a:r>
            <a:endParaRPr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E50812-0DC0-CE3B-E470-772E02FDC480}"/>
              </a:ext>
            </a:extLst>
          </p:cNvPr>
          <p:cNvSpPr txBox="1"/>
          <p:nvPr/>
        </p:nvSpPr>
        <p:spPr>
          <a:xfrm>
            <a:off x="5743978" y="32219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Clr>
                <a:schemeClr val="lt2"/>
              </a:buClr>
              <a:buSzPts val="3500"/>
            </a:pPr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Implementation Details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16307-FA2B-C4F0-AF09-E17C9DEB289A}"/>
              </a:ext>
            </a:extLst>
          </p:cNvPr>
          <p:cNvSpPr txBox="1"/>
          <p:nvPr/>
        </p:nvSpPr>
        <p:spPr>
          <a:xfrm>
            <a:off x="5819855" y="3954714"/>
            <a:ext cx="5174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Clr>
                <a:schemeClr val="lt2"/>
              </a:buClr>
              <a:buSzPts val="3500"/>
            </a:pPr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40ACF6-3A67-299A-2C8D-F43CCBEC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00961"/>
            <a:ext cx="7717500" cy="572700"/>
          </a:xfrm>
        </p:spPr>
        <p:txBody>
          <a:bodyPr/>
          <a:lstStyle/>
          <a:p>
            <a:r>
              <a:rPr lang="en-US" dirty="0"/>
              <a:t>Testing Experiences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09FB25-5FC0-A2C2-F776-7639C5601321}"/>
              </a:ext>
            </a:extLst>
          </p:cNvPr>
          <p:cNvSpPr txBox="1"/>
          <p:nvPr/>
        </p:nvSpPr>
        <p:spPr>
          <a:xfrm>
            <a:off x="377687" y="1235406"/>
            <a:ext cx="876631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Thorough unit testing helped identify and fix issues early in the development process, ensuring the reliability of individual components.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functional testing allowed the team to validate the overall system behavior and identify any gaps or inconsistencies in the application's workflows.</a:t>
            </a:r>
          </a:p>
          <a:p>
            <a:pPr marL="285750" indent="-285750"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testing approach enabled the team to deliver a high-quality product that met the requirements and expectations of the target audience.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integration and automated testing practices helped maintain code quality and catch regressions during the development lifecycle.</a:t>
            </a:r>
          </a:p>
        </p:txBody>
      </p:sp>
    </p:spTree>
    <p:extLst>
      <p:ext uri="{BB962C8B-B14F-4D97-AF65-F5344CB8AC3E}">
        <p14:creationId xmlns:p14="http://schemas.microsoft.com/office/powerpoint/2010/main" val="1942531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F7CE77-9FFC-995B-09DE-A84E3BCAA3C6}"/>
              </a:ext>
            </a:extLst>
          </p:cNvPr>
          <p:cNvSpPr txBox="1"/>
          <p:nvPr/>
        </p:nvSpPr>
        <p:spPr>
          <a:xfrm>
            <a:off x="448733" y="2170149"/>
            <a:ext cx="8695267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700" b="1" dirty="0">
                <a:solidFill>
                  <a:schemeClr val="tx2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Peer Review Feedback:</a:t>
            </a:r>
          </a:p>
          <a:p>
            <a:pPr marL="285750" indent="-285750">
              <a:buFontTx/>
              <a:buChar char="-"/>
            </a:pPr>
            <a:endParaRPr lang="en-IN" b="1" dirty="0">
              <a:effectLst/>
              <a:latin typeface="Helvetica Neue" panose="02000503000000020004" pitchFamily="2" charset="0"/>
            </a:endParaRPr>
          </a:p>
          <a:p>
            <a:r>
              <a:rPr lang="en-IN" b="1" dirty="0">
                <a:effectLst/>
                <a:latin typeface="Helvetica Neue" panose="02000503000000020004" pitchFamily="2" charset="0"/>
              </a:rPr>
              <a:t>  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uggested integrating the backend functionalities directly into the </a:t>
            </a:r>
            <a:r>
              <a:rPr lang="en-IN" sz="15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main.py</a:t>
            </a:r>
            <a:r>
              <a:rPr lang="en-IN" sz="1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</a:p>
          <a:p>
            <a:endParaRPr lang="en-IN" sz="15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Recommended fully leveraging the Firebase database for data storage and retrieval</a:t>
            </a:r>
          </a:p>
          <a:p>
            <a:endParaRPr lang="en-IN" sz="15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Provided recommendations for enhancing the documentation</a:t>
            </a:r>
          </a:p>
          <a:p>
            <a:endParaRPr lang="en-IN" sz="15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Implemented the recommended changes to address the identified issues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11654B8-C2E2-059A-6944-1493B2D8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Feedback &amp; Improvements</a:t>
            </a:r>
          </a:p>
        </p:txBody>
      </p:sp>
      <p:pic>
        <p:nvPicPr>
          <p:cNvPr id="10" name="Picture 9" descr="A person pointing at a paper&#10;&#10;Description automatically generated">
            <a:extLst>
              <a:ext uri="{FF2B5EF4-FFF2-40B4-BE49-F238E27FC236}">
                <a16:creationId xmlns:a16="http://schemas.microsoft.com/office/drawing/2014/main" id="{5A9F04E5-A71E-3286-FCFF-BA0AC8BF3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3" y="273160"/>
            <a:ext cx="11938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71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004E0-B4AE-A57C-4AAE-C02141AF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92" y="825850"/>
            <a:ext cx="7717500" cy="572700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Code Inspection Results</a:t>
            </a:r>
            <a:br>
              <a:rPr lang="en-US" b="1" dirty="0">
                <a:solidFill>
                  <a:schemeClr val="tx2">
                    <a:lumMod val="75000"/>
                  </a:schemeClr>
                </a:solidFill>
              </a:rPr>
            </a:b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66E47-BBED-7D81-E119-E0B1EE626CAA}"/>
              </a:ext>
            </a:extLst>
          </p:cNvPr>
          <p:cNvSpPr txBox="1"/>
          <p:nvPr/>
        </p:nvSpPr>
        <p:spPr>
          <a:xfrm>
            <a:off x="736601" y="1916889"/>
            <a:ext cx="78803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dentified issues with error handling and input validation</a:t>
            </a:r>
            <a:b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Provided suggestions for improving code readability and maintainability</a:t>
            </a:r>
            <a:b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Implemented the recommended changes to address the identified issues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8FCA6F7-4568-7767-5703-9C100B842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33" y="409110"/>
            <a:ext cx="1452033" cy="140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6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D50E62-DD4A-BF03-679F-0023930E0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186890"/>
            <a:ext cx="7717500" cy="572700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Limitations &amp; Challenges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D920D-F8C1-D3A8-6449-58D3D52FD48E}"/>
              </a:ext>
            </a:extLst>
          </p:cNvPr>
          <p:cNvSpPr txBox="1"/>
          <p:nvPr/>
        </p:nvSpPr>
        <p:spPr>
          <a:xfrm>
            <a:off x="347958" y="1298696"/>
            <a:ext cx="8796042" cy="367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7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 Integration Constraints:</a:t>
            </a: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initial plan to aggregate job listings from multiple external sources was limited by API availability and access restrictions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Worked around this by focusing on a curated set of job listings initially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7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Complexities:</a:t>
            </a: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Integrating the frontend and backend components posed some challenges due to data format inconsistencies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Addressed these issues through thorough testing and iterative refinement of the integration processes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7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Resource and Time Constraints:</a:t>
            </a:r>
          </a:p>
          <a:p>
            <a:endParaRPr lang="en-IN" dirty="0">
              <a:solidFill>
                <a:schemeClr val="tx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Limited resources and time frame resulted in the need to prioritize core functionalities over additional features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Certain planned features, such as community engagement and advanced reporting, had to be deferred to future phases</a:t>
            </a:r>
          </a:p>
        </p:txBody>
      </p:sp>
      <p:pic>
        <p:nvPicPr>
          <p:cNvPr id="10" name="Picture 9" descr="A cartoon character balancing on a wooden stick&#10;&#10;Description automatically generated">
            <a:extLst>
              <a:ext uri="{FF2B5EF4-FFF2-40B4-BE49-F238E27FC236}">
                <a16:creationId xmlns:a16="http://schemas.microsoft.com/office/drawing/2014/main" id="{9CA6B327-991D-C42E-406E-2C00BD92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46" y="39792"/>
            <a:ext cx="989351" cy="98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1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004E0-B4AE-A57C-4AAE-C02141AF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959" y="277033"/>
            <a:ext cx="7717500" cy="5727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94543-68D1-5303-8D12-2E2DFBB6B219}"/>
              </a:ext>
            </a:extLst>
          </p:cNvPr>
          <p:cNvSpPr txBox="1"/>
          <p:nvPr/>
        </p:nvSpPr>
        <p:spPr>
          <a:xfrm>
            <a:off x="334433" y="1211299"/>
            <a:ext cx="847513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JobHub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Connect platform successfully met its objectives by providing job seekers with a comprehensive platform for job search, application management, and data insights.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platform's robust features, secure data management, and responsive design have been well-received by the target audience.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Enhancements: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- Explore community engagement features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- Implement personalized job recommendations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- Integrate an employer portal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- Enhance reporting and analytics capabilities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- Optimize the mobile-friendly user experience</a:t>
            </a:r>
          </a:p>
        </p:txBody>
      </p:sp>
      <p:pic>
        <p:nvPicPr>
          <p:cNvPr id="6" name="Picture 5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1E80924A-20AC-4510-E2B7-291C4468E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934" y="3162300"/>
            <a:ext cx="3810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3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7B327B-836D-8967-6F39-CB7DD3569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090004"/>
            <a:ext cx="7717500" cy="572700"/>
          </a:xfrm>
        </p:spPr>
        <p:txBody>
          <a:bodyPr/>
          <a:lstStyle/>
          <a:p>
            <a:r>
              <a:rPr lang="en-US" sz="4000" dirty="0"/>
              <a:t>Thank You</a:t>
            </a:r>
          </a:p>
        </p:txBody>
      </p:sp>
      <p:pic>
        <p:nvPicPr>
          <p:cNvPr id="7" name="Picture 6" descr="A white character with his hands on his stomach&#10;&#10;Description automatically generated">
            <a:extLst>
              <a:ext uri="{FF2B5EF4-FFF2-40B4-BE49-F238E27FC236}">
                <a16:creationId xmlns:a16="http://schemas.microsoft.com/office/drawing/2014/main" id="{18259E24-A004-18B6-BE7E-A624AB945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988" y="1359616"/>
            <a:ext cx="1460776" cy="1460776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2ABD91A7-68C3-B9E6-EDE6-AB8A11729F47}"/>
              </a:ext>
            </a:extLst>
          </p:cNvPr>
          <p:cNvSpPr txBox="1">
            <a:spLocks/>
          </p:cNvSpPr>
          <p:nvPr/>
        </p:nvSpPr>
        <p:spPr>
          <a:xfrm>
            <a:off x="2790550" y="297808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 b="0" i="0" u="none" strike="noStrike" cap="none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 b="0" i="0" u="none" strike="noStrike" cap="none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 b="0" i="0" u="none" strike="noStrike" cap="none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 b="0" i="0" u="none" strike="noStrike" cap="none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 b="0" i="0" u="none" strike="noStrike" cap="none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 b="0" i="0" u="none" strike="noStrike" cap="none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 b="0" i="0" u="none" strike="noStrike" cap="none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 b="0" i="0" u="none" strike="noStrike" cap="none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 b="0" i="0" u="none" strike="noStrike" cap="none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9pPr>
          </a:lstStyle>
          <a:p>
            <a:r>
              <a:rPr lang="en-US" sz="2800" dirty="0"/>
              <a:t>Group-9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33"/>
          <p:cNvSpPr txBox="1">
            <a:spLocks noGrp="1"/>
          </p:cNvSpPr>
          <p:nvPr>
            <p:ph type="title"/>
          </p:nvPr>
        </p:nvSpPr>
        <p:spPr>
          <a:xfrm>
            <a:off x="1408670" y="-114224"/>
            <a:ext cx="5418371" cy="10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Project Description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37" name="Google Shape;1937;p33"/>
          <p:cNvSpPr txBox="1">
            <a:spLocks noGrp="1"/>
          </p:cNvSpPr>
          <p:nvPr>
            <p:ph type="subTitle" idx="1"/>
          </p:nvPr>
        </p:nvSpPr>
        <p:spPr>
          <a:xfrm>
            <a:off x="308035" y="1393157"/>
            <a:ext cx="8639574" cy="13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JobHub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a revolutionary platform designed to redefine the job search experience by providing users with a centralized hub to explore diverse employment opportunities.</a:t>
            </a:r>
          </a:p>
          <a:p>
            <a:pPr marL="139700" indent="0" algn="just" rtl="0" fontAlgn="base"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today's competitive job market, organizations face numerous challenges in attracting and retaining top talent. These challenges include inefficiencies in the recruitment process, difficulty in reaching qualified candidates, and lack of a comprehensive platform for job seekers.</a:t>
            </a:r>
          </a:p>
          <a:p>
            <a:pPr marL="139700" indent="0" algn="just" rtl="0" fontAlgn="base"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JobHub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addresses these challenges by offering a user-friendly platform that streamlines the job search process, connects employers with qualified candidates, and provides valuable insights into job market trends. 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 </a:t>
            </a:r>
            <a:endParaRPr lang="en-US" sz="1050" b="0" dirty="0">
              <a:effectLst/>
            </a:endParaRPr>
          </a:p>
          <a:p>
            <a:pPr algn="just"/>
            <a:br>
              <a:rPr lang="en-US" sz="1050" dirty="0"/>
            </a:br>
            <a:endParaRPr lang="en-US" sz="1050" dirty="0"/>
          </a:p>
          <a:p>
            <a:pPr marL="139700" indent="0" algn="just" rtl="0" fontAlgn="base">
              <a:spcBef>
                <a:spcPts val="0"/>
              </a:spcBef>
              <a:spcAft>
                <a:spcPts val="0"/>
              </a:spcAft>
            </a:pPr>
            <a:endParaRPr lang="en-US" sz="1050" dirty="0"/>
          </a:p>
        </p:txBody>
      </p:sp>
      <p:grpSp>
        <p:nvGrpSpPr>
          <p:cNvPr id="2258" name="Google Shape;2258;p33"/>
          <p:cNvGrpSpPr/>
          <p:nvPr/>
        </p:nvGrpSpPr>
        <p:grpSpPr>
          <a:xfrm>
            <a:off x="7631361" y="1211006"/>
            <a:ext cx="137078" cy="137078"/>
            <a:chOff x="2495900" y="1640275"/>
            <a:chExt cx="94050" cy="94050"/>
          </a:xfrm>
        </p:grpSpPr>
        <p:sp>
          <p:nvSpPr>
            <p:cNvPr id="2259" name="Google Shape;2259;p33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3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5784;p53">
            <a:extLst>
              <a:ext uri="{FF2B5EF4-FFF2-40B4-BE49-F238E27FC236}">
                <a16:creationId xmlns:a16="http://schemas.microsoft.com/office/drawing/2014/main" id="{8FADE4EA-ECAF-F3B2-FBF4-039F3D538506}"/>
              </a:ext>
            </a:extLst>
          </p:cNvPr>
          <p:cNvGrpSpPr/>
          <p:nvPr/>
        </p:nvGrpSpPr>
        <p:grpSpPr>
          <a:xfrm>
            <a:off x="248578" y="1534960"/>
            <a:ext cx="205263" cy="137079"/>
            <a:chOff x="5037700" y="2430325"/>
            <a:chExt cx="75950" cy="65850"/>
          </a:xfrm>
          <a:solidFill>
            <a:schemeClr val="tx2">
              <a:lumMod val="75000"/>
            </a:schemeClr>
          </a:solidFill>
        </p:grpSpPr>
        <p:sp>
          <p:nvSpPr>
            <p:cNvPr id="8" name="Google Shape;5785;p53">
              <a:extLst>
                <a:ext uri="{FF2B5EF4-FFF2-40B4-BE49-F238E27FC236}">
                  <a16:creationId xmlns:a16="http://schemas.microsoft.com/office/drawing/2014/main" id="{B3B751BB-8E33-75CC-E450-D35CBCF7B73E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" name="Google Shape;5786;p53">
              <a:extLst>
                <a:ext uri="{FF2B5EF4-FFF2-40B4-BE49-F238E27FC236}">
                  <a16:creationId xmlns:a16="http://schemas.microsoft.com/office/drawing/2014/main" id="{EFA25AD9-EABA-13F1-8494-6D5205040B79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10" name="Google Shape;5784;p53">
            <a:extLst>
              <a:ext uri="{FF2B5EF4-FFF2-40B4-BE49-F238E27FC236}">
                <a16:creationId xmlns:a16="http://schemas.microsoft.com/office/drawing/2014/main" id="{2DD645BD-D38E-940C-18DB-143DF658E7E0}"/>
              </a:ext>
            </a:extLst>
          </p:cNvPr>
          <p:cNvGrpSpPr/>
          <p:nvPr/>
        </p:nvGrpSpPr>
        <p:grpSpPr>
          <a:xfrm>
            <a:off x="248578" y="2267211"/>
            <a:ext cx="205263" cy="137079"/>
            <a:chOff x="5037700" y="2430325"/>
            <a:chExt cx="75950" cy="65850"/>
          </a:xfrm>
          <a:solidFill>
            <a:schemeClr val="tx2">
              <a:lumMod val="75000"/>
            </a:schemeClr>
          </a:solidFill>
        </p:grpSpPr>
        <p:sp>
          <p:nvSpPr>
            <p:cNvPr id="11" name="Google Shape;5785;p53">
              <a:extLst>
                <a:ext uri="{FF2B5EF4-FFF2-40B4-BE49-F238E27FC236}">
                  <a16:creationId xmlns:a16="http://schemas.microsoft.com/office/drawing/2014/main" id="{92B2CC86-2676-25B0-E0FC-14D8AF7A1EF1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86;p53">
              <a:extLst>
                <a:ext uri="{FF2B5EF4-FFF2-40B4-BE49-F238E27FC236}">
                  <a16:creationId xmlns:a16="http://schemas.microsoft.com/office/drawing/2014/main" id="{7FCBDDA7-6E64-4E16-C8CB-070DECFA58A8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5784;p53">
            <a:extLst>
              <a:ext uri="{FF2B5EF4-FFF2-40B4-BE49-F238E27FC236}">
                <a16:creationId xmlns:a16="http://schemas.microsoft.com/office/drawing/2014/main" id="{6F566187-901D-8977-6901-C6DD5C431B99}"/>
              </a:ext>
            </a:extLst>
          </p:cNvPr>
          <p:cNvGrpSpPr/>
          <p:nvPr/>
        </p:nvGrpSpPr>
        <p:grpSpPr>
          <a:xfrm>
            <a:off x="248578" y="3242489"/>
            <a:ext cx="205263" cy="137079"/>
            <a:chOff x="5037700" y="2430325"/>
            <a:chExt cx="75950" cy="65850"/>
          </a:xfrm>
          <a:solidFill>
            <a:schemeClr val="tx2">
              <a:lumMod val="75000"/>
            </a:schemeClr>
          </a:solidFill>
        </p:grpSpPr>
        <p:sp>
          <p:nvSpPr>
            <p:cNvPr id="14" name="Google Shape;5785;p53">
              <a:extLst>
                <a:ext uri="{FF2B5EF4-FFF2-40B4-BE49-F238E27FC236}">
                  <a16:creationId xmlns:a16="http://schemas.microsoft.com/office/drawing/2014/main" id="{A3534952-1C4C-EC6F-189C-971DA3D012A6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86;p53">
              <a:extLst>
                <a:ext uri="{FF2B5EF4-FFF2-40B4-BE49-F238E27FC236}">
                  <a16:creationId xmlns:a16="http://schemas.microsoft.com/office/drawing/2014/main" id="{F201E79C-9FBB-AF96-BA61-76EC03A004DF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EFD307BE-8343-CB92-26E1-A8F3DB19F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9CDAE0"/>
              </a:clrFrom>
              <a:clrTo>
                <a:srgbClr val="9CDAE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245" y="0"/>
            <a:ext cx="2117164" cy="158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hy Keywords Are the Hidden Secret to Improving Your Job Prospects Online">
            <a:extLst>
              <a:ext uri="{FF2B5EF4-FFF2-40B4-BE49-F238E27FC236}">
                <a16:creationId xmlns:a16="http://schemas.microsoft.com/office/drawing/2014/main" id="{20B0454B-EF36-AE53-1477-325F97210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ADA5B5"/>
              </a:clrFrom>
              <a:clrTo>
                <a:srgbClr val="ADA5B5">
                  <a:alpha val="0"/>
                </a:srgbClr>
              </a:clrTo>
            </a:clrChang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933" y="1062673"/>
            <a:ext cx="7315200" cy="36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004E0-B4AE-A57C-4AAE-C02141AF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Project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F0380-B266-B9A3-64AB-514421D81C04}"/>
              </a:ext>
            </a:extLst>
          </p:cNvPr>
          <p:cNvSpPr txBox="1"/>
          <p:nvPr/>
        </p:nvSpPr>
        <p:spPr>
          <a:xfrm>
            <a:off x="713225" y="1196796"/>
            <a:ext cx="77175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 a job board platform to simplify the job search process for job seekers</a:t>
            </a:r>
          </a:p>
          <a:p>
            <a:endParaRPr lang="en-US" dirty="0">
              <a:solidFill>
                <a:schemeClr val="tx2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 Features: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 1)   User registration and authentication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 2)  Job listing aggregation.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 3)  Comprehensive job search and filtering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 4)  Job application submission and Review.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 5)  Resume/CV management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 6)  Collection of additional candidate details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7) FAQ’s and Stats for applied Jobs.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3" name="Google Shape;5772;p53">
            <a:extLst>
              <a:ext uri="{FF2B5EF4-FFF2-40B4-BE49-F238E27FC236}">
                <a16:creationId xmlns:a16="http://schemas.microsoft.com/office/drawing/2014/main" id="{58154528-403A-D7F8-88AD-15E4E9907119}"/>
              </a:ext>
            </a:extLst>
          </p:cNvPr>
          <p:cNvSpPr/>
          <p:nvPr/>
        </p:nvSpPr>
        <p:spPr>
          <a:xfrm>
            <a:off x="919407" y="1282917"/>
            <a:ext cx="159897" cy="132668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772;p53">
            <a:extLst>
              <a:ext uri="{FF2B5EF4-FFF2-40B4-BE49-F238E27FC236}">
                <a16:creationId xmlns:a16="http://schemas.microsoft.com/office/drawing/2014/main" id="{BB5D7AD9-8261-F30E-31A5-24045E2D80A7}"/>
              </a:ext>
            </a:extLst>
          </p:cNvPr>
          <p:cNvSpPr/>
          <p:nvPr/>
        </p:nvSpPr>
        <p:spPr>
          <a:xfrm>
            <a:off x="919408" y="1726773"/>
            <a:ext cx="159897" cy="132668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64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004E0-B4AE-A57C-4AAE-C02141AF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35" y="385676"/>
            <a:ext cx="7717500" cy="572700"/>
          </a:xfrm>
        </p:spPr>
        <p:txBody>
          <a:bodyPr/>
          <a:lstStyle/>
          <a:p>
            <a:r>
              <a:rPr lang="en-US" dirty="0"/>
              <a:t>Members Responsibilities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946EA1-6439-8544-54F0-1FE6283661F9}"/>
              </a:ext>
            </a:extLst>
          </p:cNvPr>
          <p:cNvSpPr txBox="1"/>
          <p:nvPr/>
        </p:nvSpPr>
        <p:spPr>
          <a:xfrm>
            <a:off x="230737" y="1717573"/>
            <a:ext cx="8981630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7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Experience and Frontend Development:</a:t>
            </a:r>
          </a:p>
          <a:p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Pavan Kalyan </a:t>
            </a:r>
            <a:r>
              <a:rPr lang="en-IN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Kudidala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Handled the frontend development for job search and application submission; implemented the resume/CV management feature.</a:t>
            </a:r>
          </a:p>
          <a:p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Abhishek </a:t>
            </a:r>
            <a:r>
              <a:rPr lang="en-IN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Kotrike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Created the wireframes and UI components for the platform; contributed to the frontend development.</a:t>
            </a:r>
          </a:p>
          <a:p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Vishal </a:t>
            </a:r>
            <a:r>
              <a:rPr lang="en-IN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Miyapuram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Worked on the user manual and walkthrough documentation; assisted in the frontend development.</a:t>
            </a:r>
          </a:p>
          <a:p>
            <a:b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oup of people in a room&#10;&#10;Description automatically generated">
            <a:extLst>
              <a:ext uri="{FF2B5EF4-FFF2-40B4-BE49-F238E27FC236}">
                <a16:creationId xmlns:a16="http://schemas.microsoft.com/office/drawing/2014/main" id="{5A873A56-D37D-E9E4-201B-4081BB66FA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-2885"/>
          <a:stretch/>
        </p:blipFill>
        <p:spPr>
          <a:xfrm>
            <a:off x="711291" y="0"/>
            <a:ext cx="77214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53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264FA-F5E7-0F19-4A63-C0637DD773D5}"/>
              </a:ext>
            </a:extLst>
          </p:cNvPr>
          <p:cNvSpPr txBox="1"/>
          <p:nvPr/>
        </p:nvSpPr>
        <p:spPr>
          <a:xfrm>
            <a:off x="243555" y="679269"/>
            <a:ext cx="8656889" cy="2508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7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Backend Development and System Architecture:</a:t>
            </a:r>
          </a:p>
          <a:p>
            <a:endParaRPr lang="en-IN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Uday Kalyan Nuthalapati: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Responsible for user authentication and management; developed the backend for additional details stora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 and review details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Keerthi </a:t>
            </a:r>
            <a:r>
              <a:rPr lang="en-IN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Lekkala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Dilli: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Managed the database design and optimization; supported the backend development tasks.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Shravani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Kasula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Designed the UML diagrams for the system architecture; helped with the backend development.</a:t>
            </a:r>
          </a:p>
          <a:p>
            <a:pPr algn="just"/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Sai Venkata </a:t>
            </a:r>
            <a:r>
              <a:rPr lang="en-IN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Nithyananda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Reddy: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Responsible for the database setup and integration; contributed to the backend implementation.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8C4D0-A064-AD03-5482-44F0F53EAF7B}"/>
              </a:ext>
            </a:extLst>
          </p:cNvPr>
          <p:cNvSpPr txBox="1"/>
          <p:nvPr/>
        </p:nvSpPr>
        <p:spPr>
          <a:xfrm>
            <a:off x="243555" y="3354798"/>
            <a:ext cx="8656889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7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Testing and Documentation:</a:t>
            </a:r>
          </a:p>
          <a:p>
            <a:pPr algn="just"/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Sai </a:t>
            </a:r>
            <a:r>
              <a:rPr lang="en-IN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Nithin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Damaragidda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Designed and executed the test cases for the application; collaborated on the overall functionality document.</a:t>
            </a:r>
          </a:p>
        </p:txBody>
      </p:sp>
      <p:pic>
        <p:nvPicPr>
          <p:cNvPr id="8" name="Picture 7" descr="A group of people in a room&#10;&#10;Description automatically generated">
            <a:extLst>
              <a:ext uri="{FF2B5EF4-FFF2-40B4-BE49-F238E27FC236}">
                <a16:creationId xmlns:a16="http://schemas.microsoft.com/office/drawing/2014/main" id="{4D72CA9E-DC24-F347-4D1E-CBE38F83A2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711291" y="0"/>
            <a:ext cx="77214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63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936;p33">
            <a:extLst>
              <a:ext uri="{FF2B5EF4-FFF2-40B4-BE49-F238E27FC236}">
                <a16:creationId xmlns:a16="http://schemas.microsoft.com/office/drawing/2014/main" id="{B4C61222-8C99-BF9A-74A9-A75140C022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0400" y="-346392"/>
            <a:ext cx="3487800" cy="10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SDLC Overview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105461-E74B-B710-E725-E3485E86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8752" y="820057"/>
            <a:ext cx="6173267" cy="38589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9E8EA7-6AF9-510F-CF8F-6DE631DB04A6}"/>
              </a:ext>
            </a:extLst>
          </p:cNvPr>
          <p:cNvSpPr txBox="1"/>
          <p:nvPr/>
        </p:nvSpPr>
        <p:spPr>
          <a:xfrm>
            <a:off x="4572000" y="885371"/>
            <a:ext cx="4209143" cy="3613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Software Development Life Cycle (SDLC) for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JobHub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starts with planning, involving resource allocation and stakeholder consultations. This progresses into analyzing user and system requirements to shape detailed system specifications.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design phase then establishes the architectural framework, using technologies like ReactJS setting the stage for the subsequent coding, testing, and deployment phases that ensure the platform’s functionality and scalability.</a:t>
            </a:r>
            <a:endParaRPr lang="en-IN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86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p37"/>
          <p:cNvSpPr txBox="1">
            <a:spLocks noGrp="1"/>
          </p:cNvSpPr>
          <p:nvPr>
            <p:ph type="body" idx="1"/>
          </p:nvPr>
        </p:nvSpPr>
        <p:spPr>
          <a:xfrm>
            <a:off x="463908" y="763741"/>
            <a:ext cx="4223100" cy="4350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IN" sz="1600" b="1" dirty="0">
                <a:solidFill>
                  <a:schemeClr val="tx2">
                    <a:lumMod val="75000"/>
                  </a:schemeClr>
                </a:solidFill>
              </a:rPr>
              <a:t>Specific Challenges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600" b="1" dirty="0">
              <a:solidFill>
                <a:schemeClr val="lt2"/>
              </a:solidFill>
            </a:endParaRPr>
          </a:p>
          <a:p>
            <a:pPr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Recruitment Inefficiencies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Reaching Qualified Candidates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Lack of Comprehensive Platforms</a:t>
            </a:r>
          </a:p>
          <a:p>
            <a:pPr marL="139700" indent="0">
              <a:spcAft>
                <a:spcPts val="800"/>
              </a:spcAft>
              <a:buNone/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Impact on Organization :</a:t>
            </a:r>
            <a:endParaRPr sz="1600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Aft>
                <a:spcPts val="800"/>
              </a:spcAft>
            </a:pPr>
            <a:r>
              <a:rPr lang="en-IN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Reduced Productivity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Decreased Efficiency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Employee Dissatisfaction</a:t>
            </a:r>
          </a:p>
          <a:p>
            <a:pPr marL="139700" indent="0">
              <a:buFont typeface="Hind Madurai"/>
              <a:buNone/>
            </a:pPr>
            <a:r>
              <a:rPr lang="en-IN" sz="1600" b="1" dirty="0">
                <a:solidFill>
                  <a:schemeClr val="tx2">
                    <a:lumMod val="75000"/>
                  </a:schemeClr>
                </a:solidFill>
              </a:rPr>
              <a:t>Importance of </a:t>
            </a:r>
            <a:r>
              <a:rPr lang="en-IN" sz="1600" b="1" dirty="0" err="1">
                <a:solidFill>
                  <a:schemeClr val="tx2">
                    <a:lumMod val="75000"/>
                  </a:schemeClr>
                </a:solidFill>
              </a:rPr>
              <a:t>JobHunt</a:t>
            </a:r>
            <a:r>
              <a:rPr lang="en-IN" sz="1600" b="1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Streamlined Recruitment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Broader Reach to Qualified Candidates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Enhanced User Experience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dirty="0"/>
          </a:p>
        </p:txBody>
      </p:sp>
      <p:sp>
        <p:nvSpPr>
          <p:cNvPr id="2729" name="Google Shape;2729;p37"/>
          <p:cNvSpPr txBox="1">
            <a:spLocks noGrp="1"/>
          </p:cNvSpPr>
          <p:nvPr>
            <p:ph type="title"/>
          </p:nvPr>
        </p:nvSpPr>
        <p:spPr>
          <a:xfrm>
            <a:off x="488368" y="-16972"/>
            <a:ext cx="5407918" cy="10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2">
                    <a:lumMod val="75000"/>
                  </a:schemeClr>
                </a:solidFill>
              </a:rPr>
              <a:t>Organizational</a:t>
            </a:r>
            <a:r>
              <a:rPr lang="en" sz="3200" dirty="0"/>
              <a:t> </a:t>
            </a:r>
            <a:r>
              <a:rPr lang="en" sz="3200" dirty="0">
                <a:solidFill>
                  <a:schemeClr val="tx2">
                    <a:lumMod val="75000"/>
                  </a:schemeClr>
                </a:solidFill>
              </a:rPr>
              <a:t>Challenges</a:t>
            </a:r>
            <a:endParaRPr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2730" name="Google Shape;2730;p37"/>
          <p:cNvGrpSpPr/>
          <p:nvPr/>
        </p:nvGrpSpPr>
        <p:grpSpPr>
          <a:xfrm>
            <a:off x="6062668" y="850006"/>
            <a:ext cx="1618432" cy="3392056"/>
            <a:chOff x="5910966" y="405685"/>
            <a:chExt cx="721419" cy="1637694"/>
          </a:xfrm>
        </p:grpSpPr>
        <p:sp>
          <p:nvSpPr>
            <p:cNvPr id="2731" name="Google Shape;2731;p37"/>
            <p:cNvSpPr/>
            <p:nvPr/>
          </p:nvSpPr>
          <p:spPr>
            <a:xfrm>
              <a:off x="6055840" y="836099"/>
              <a:ext cx="40742" cy="119807"/>
            </a:xfrm>
            <a:custGeom>
              <a:avLst/>
              <a:gdLst/>
              <a:ahLst/>
              <a:cxnLst/>
              <a:rect l="l" t="t" r="r" b="b"/>
              <a:pathLst>
                <a:path w="1297" h="3814" extrusionOk="0">
                  <a:moveTo>
                    <a:pt x="254" y="0"/>
                  </a:moveTo>
                  <a:cubicBezTo>
                    <a:pt x="226" y="0"/>
                    <a:pt x="200" y="16"/>
                    <a:pt x="193" y="51"/>
                  </a:cubicBezTo>
                  <a:cubicBezTo>
                    <a:pt x="0" y="1102"/>
                    <a:pt x="21" y="2248"/>
                    <a:pt x="608" y="3176"/>
                  </a:cubicBezTo>
                  <a:cubicBezTo>
                    <a:pt x="756" y="3408"/>
                    <a:pt x="935" y="3619"/>
                    <a:pt x="1142" y="3794"/>
                  </a:cubicBezTo>
                  <a:cubicBezTo>
                    <a:pt x="1158" y="3808"/>
                    <a:pt x="1174" y="3813"/>
                    <a:pt x="1190" y="3813"/>
                  </a:cubicBezTo>
                  <a:cubicBezTo>
                    <a:pt x="1248" y="3813"/>
                    <a:pt x="1296" y="3743"/>
                    <a:pt x="1244" y="3696"/>
                  </a:cubicBezTo>
                  <a:cubicBezTo>
                    <a:pt x="200" y="2817"/>
                    <a:pt x="98" y="1341"/>
                    <a:pt x="327" y="86"/>
                  </a:cubicBezTo>
                  <a:cubicBezTo>
                    <a:pt x="337" y="34"/>
                    <a:pt x="294" y="0"/>
                    <a:pt x="254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7"/>
            <p:cNvSpPr/>
            <p:nvPr/>
          </p:nvSpPr>
          <p:spPr>
            <a:xfrm>
              <a:off x="6058919" y="425161"/>
              <a:ext cx="175690" cy="536306"/>
            </a:xfrm>
            <a:custGeom>
              <a:avLst/>
              <a:gdLst/>
              <a:ahLst/>
              <a:cxnLst/>
              <a:rect l="l" t="t" r="r" b="b"/>
              <a:pathLst>
                <a:path w="5593" h="17073" extrusionOk="0">
                  <a:moveTo>
                    <a:pt x="2543" y="1"/>
                  </a:moveTo>
                  <a:cubicBezTo>
                    <a:pt x="2383" y="1"/>
                    <a:pt x="2223" y="24"/>
                    <a:pt x="2071" y="69"/>
                  </a:cubicBezTo>
                  <a:cubicBezTo>
                    <a:pt x="1522" y="234"/>
                    <a:pt x="1072" y="660"/>
                    <a:pt x="781" y="1155"/>
                  </a:cubicBezTo>
                  <a:cubicBezTo>
                    <a:pt x="486" y="1651"/>
                    <a:pt x="334" y="2217"/>
                    <a:pt x="218" y="2779"/>
                  </a:cubicBezTo>
                  <a:cubicBezTo>
                    <a:pt x="85" y="3447"/>
                    <a:pt x="0" y="4132"/>
                    <a:pt x="88" y="4810"/>
                  </a:cubicBezTo>
                  <a:cubicBezTo>
                    <a:pt x="187" y="5552"/>
                    <a:pt x="493" y="6255"/>
                    <a:pt x="602" y="6997"/>
                  </a:cubicBezTo>
                  <a:cubicBezTo>
                    <a:pt x="756" y="8023"/>
                    <a:pt x="531" y="9039"/>
                    <a:pt x="275" y="10023"/>
                  </a:cubicBezTo>
                  <a:cubicBezTo>
                    <a:pt x="148" y="10504"/>
                    <a:pt x="194" y="11091"/>
                    <a:pt x="180" y="11587"/>
                  </a:cubicBezTo>
                  <a:cubicBezTo>
                    <a:pt x="162" y="12125"/>
                    <a:pt x="162" y="12659"/>
                    <a:pt x="169" y="13197"/>
                  </a:cubicBezTo>
                  <a:cubicBezTo>
                    <a:pt x="180" y="13741"/>
                    <a:pt x="197" y="14293"/>
                    <a:pt x="292" y="14831"/>
                  </a:cubicBezTo>
                  <a:cubicBezTo>
                    <a:pt x="422" y="15565"/>
                    <a:pt x="700" y="16275"/>
                    <a:pt x="1101" y="16908"/>
                  </a:cubicBezTo>
                  <a:cubicBezTo>
                    <a:pt x="1178" y="17030"/>
                    <a:pt x="1302" y="17072"/>
                    <a:pt x="1441" y="17072"/>
                  </a:cubicBezTo>
                  <a:cubicBezTo>
                    <a:pt x="1562" y="17072"/>
                    <a:pt x="1693" y="17041"/>
                    <a:pt x="1814" y="17003"/>
                  </a:cubicBezTo>
                  <a:cubicBezTo>
                    <a:pt x="1979" y="16061"/>
                    <a:pt x="2584" y="15140"/>
                    <a:pt x="2830" y="14216"/>
                  </a:cubicBezTo>
                  <a:cubicBezTo>
                    <a:pt x="2988" y="13615"/>
                    <a:pt x="3034" y="12989"/>
                    <a:pt x="3181" y="12385"/>
                  </a:cubicBezTo>
                  <a:cubicBezTo>
                    <a:pt x="3322" y="11815"/>
                    <a:pt x="3550" y="11274"/>
                    <a:pt x="3779" y="10736"/>
                  </a:cubicBezTo>
                  <a:cubicBezTo>
                    <a:pt x="3881" y="10490"/>
                    <a:pt x="3986" y="10244"/>
                    <a:pt x="4141" y="10026"/>
                  </a:cubicBezTo>
                  <a:cubicBezTo>
                    <a:pt x="4225" y="9907"/>
                    <a:pt x="4320" y="9798"/>
                    <a:pt x="4387" y="9668"/>
                  </a:cubicBezTo>
                  <a:cubicBezTo>
                    <a:pt x="4492" y="9457"/>
                    <a:pt x="4510" y="9211"/>
                    <a:pt x="4503" y="8975"/>
                  </a:cubicBezTo>
                  <a:cubicBezTo>
                    <a:pt x="4489" y="8272"/>
                    <a:pt x="5023" y="7742"/>
                    <a:pt x="5227" y="7070"/>
                  </a:cubicBezTo>
                  <a:cubicBezTo>
                    <a:pt x="5357" y="6642"/>
                    <a:pt x="5483" y="6213"/>
                    <a:pt x="5533" y="5766"/>
                  </a:cubicBezTo>
                  <a:cubicBezTo>
                    <a:pt x="5592" y="5187"/>
                    <a:pt x="5519" y="4603"/>
                    <a:pt x="5441" y="4027"/>
                  </a:cubicBezTo>
                  <a:cubicBezTo>
                    <a:pt x="5399" y="3693"/>
                    <a:pt x="5353" y="3355"/>
                    <a:pt x="5237" y="3043"/>
                  </a:cubicBezTo>
                  <a:cubicBezTo>
                    <a:pt x="5157" y="2818"/>
                    <a:pt x="5026" y="2596"/>
                    <a:pt x="4812" y="2494"/>
                  </a:cubicBezTo>
                  <a:cubicBezTo>
                    <a:pt x="4721" y="2132"/>
                    <a:pt x="4643" y="1696"/>
                    <a:pt x="4489" y="1359"/>
                  </a:cubicBezTo>
                  <a:cubicBezTo>
                    <a:pt x="4334" y="1022"/>
                    <a:pt x="4109" y="702"/>
                    <a:pt x="3803" y="494"/>
                  </a:cubicBezTo>
                  <a:cubicBezTo>
                    <a:pt x="3786" y="483"/>
                    <a:pt x="3773" y="479"/>
                    <a:pt x="3761" y="479"/>
                  </a:cubicBezTo>
                  <a:cubicBezTo>
                    <a:pt x="3732" y="479"/>
                    <a:pt x="3716" y="503"/>
                    <a:pt x="3694" y="503"/>
                  </a:cubicBezTo>
                  <a:cubicBezTo>
                    <a:pt x="3682" y="503"/>
                    <a:pt x="3669" y="497"/>
                    <a:pt x="3652" y="477"/>
                  </a:cubicBezTo>
                  <a:cubicBezTo>
                    <a:pt x="3382" y="159"/>
                    <a:pt x="2963" y="1"/>
                    <a:pt x="2543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7"/>
            <p:cNvSpPr/>
            <p:nvPr/>
          </p:nvSpPr>
          <p:spPr>
            <a:xfrm>
              <a:off x="6095012" y="1803950"/>
              <a:ext cx="84280" cy="192904"/>
            </a:xfrm>
            <a:custGeom>
              <a:avLst/>
              <a:gdLst/>
              <a:ahLst/>
              <a:cxnLst/>
              <a:rect l="l" t="t" r="r" b="b"/>
              <a:pathLst>
                <a:path w="2683" h="6141" extrusionOk="0">
                  <a:moveTo>
                    <a:pt x="296" y="1"/>
                  </a:moveTo>
                  <a:cubicBezTo>
                    <a:pt x="243" y="110"/>
                    <a:pt x="1" y="4317"/>
                    <a:pt x="1" y="4317"/>
                  </a:cubicBezTo>
                  <a:cubicBezTo>
                    <a:pt x="1" y="4317"/>
                    <a:pt x="377" y="6057"/>
                    <a:pt x="1073" y="6138"/>
                  </a:cubicBezTo>
                  <a:cubicBezTo>
                    <a:pt x="1087" y="6139"/>
                    <a:pt x="1102" y="6140"/>
                    <a:pt x="1116" y="6140"/>
                  </a:cubicBezTo>
                  <a:cubicBezTo>
                    <a:pt x="1806" y="6140"/>
                    <a:pt x="2682" y="4317"/>
                    <a:pt x="2682" y="4317"/>
                  </a:cubicBezTo>
                  <a:cubicBezTo>
                    <a:pt x="2682" y="4317"/>
                    <a:pt x="2468" y="3593"/>
                    <a:pt x="2387" y="2602"/>
                  </a:cubicBezTo>
                  <a:cubicBezTo>
                    <a:pt x="2306" y="1611"/>
                    <a:pt x="2440" y="29"/>
                    <a:pt x="2440" y="29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7"/>
            <p:cNvSpPr/>
            <p:nvPr/>
          </p:nvSpPr>
          <p:spPr>
            <a:xfrm>
              <a:off x="6393902" y="1780328"/>
              <a:ext cx="199532" cy="205501"/>
            </a:xfrm>
            <a:custGeom>
              <a:avLst/>
              <a:gdLst/>
              <a:ahLst/>
              <a:cxnLst/>
              <a:rect l="l" t="t" r="r" b="b"/>
              <a:pathLst>
                <a:path w="6352" h="6542" extrusionOk="0">
                  <a:moveTo>
                    <a:pt x="2306" y="1"/>
                  </a:moveTo>
                  <a:lnTo>
                    <a:pt x="0" y="834"/>
                  </a:lnTo>
                  <a:cubicBezTo>
                    <a:pt x="53" y="939"/>
                    <a:pt x="749" y="3888"/>
                    <a:pt x="749" y="4559"/>
                  </a:cubicBezTo>
                  <a:cubicBezTo>
                    <a:pt x="749" y="5181"/>
                    <a:pt x="2075" y="5203"/>
                    <a:pt x="2257" y="5203"/>
                  </a:cubicBezTo>
                  <a:cubicBezTo>
                    <a:pt x="2270" y="5203"/>
                    <a:pt x="2278" y="5203"/>
                    <a:pt x="2278" y="5203"/>
                  </a:cubicBezTo>
                  <a:lnTo>
                    <a:pt x="5627" y="6542"/>
                  </a:lnTo>
                  <a:lnTo>
                    <a:pt x="6351" y="5846"/>
                  </a:lnTo>
                  <a:cubicBezTo>
                    <a:pt x="6351" y="5846"/>
                    <a:pt x="3673" y="4398"/>
                    <a:pt x="3135" y="3192"/>
                  </a:cubicBezTo>
                  <a:cubicBezTo>
                    <a:pt x="2601" y="1987"/>
                    <a:pt x="2306" y="1"/>
                    <a:pt x="2306" y="1"/>
                  </a:cubicBez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7"/>
            <p:cNvSpPr/>
            <p:nvPr/>
          </p:nvSpPr>
          <p:spPr>
            <a:xfrm>
              <a:off x="6074309" y="1914494"/>
              <a:ext cx="111200" cy="128885"/>
            </a:xfrm>
            <a:custGeom>
              <a:avLst/>
              <a:gdLst/>
              <a:ahLst/>
              <a:cxnLst/>
              <a:rect l="l" t="t" r="r" b="b"/>
              <a:pathLst>
                <a:path w="3540" h="4103" extrusionOk="0">
                  <a:moveTo>
                    <a:pt x="3111" y="1"/>
                  </a:moveTo>
                  <a:cubicBezTo>
                    <a:pt x="3111" y="1"/>
                    <a:pt x="2629" y="1708"/>
                    <a:pt x="1668" y="1708"/>
                  </a:cubicBezTo>
                  <a:cubicBezTo>
                    <a:pt x="1614" y="1708"/>
                    <a:pt x="1558" y="1703"/>
                    <a:pt x="1501" y="1691"/>
                  </a:cubicBezTo>
                  <a:cubicBezTo>
                    <a:pt x="429" y="1477"/>
                    <a:pt x="833" y="1"/>
                    <a:pt x="833" y="1"/>
                  </a:cubicBezTo>
                  <a:lnTo>
                    <a:pt x="833" y="1"/>
                  </a:lnTo>
                  <a:cubicBezTo>
                    <a:pt x="352" y="1210"/>
                    <a:pt x="0" y="1906"/>
                    <a:pt x="29" y="3002"/>
                  </a:cubicBezTo>
                  <a:cubicBezTo>
                    <a:pt x="29" y="3002"/>
                    <a:pt x="352" y="4102"/>
                    <a:pt x="1930" y="4102"/>
                  </a:cubicBezTo>
                  <a:cubicBezTo>
                    <a:pt x="3512" y="4102"/>
                    <a:pt x="3459" y="2978"/>
                    <a:pt x="3459" y="2978"/>
                  </a:cubicBezTo>
                  <a:cubicBezTo>
                    <a:pt x="3459" y="2978"/>
                    <a:pt x="3540" y="1101"/>
                    <a:pt x="3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7"/>
            <p:cNvSpPr/>
            <p:nvPr/>
          </p:nvSpPr>
          <p:spPr>
            <a:xfrm>
              <a:off x="6405713" y="1904093"/>
              <a:ext cx="226673" cy="122038"/>
            </a:xfrm>
            <a:custGeom>
              <a:avLst/>
              <a:gdLst/>
              <a:ahLst/>
              <a:cxnLst/>
              <a:rect l="l" t="t" r="r" b="b"/>
              <a:pathLst>
                <a:path w="7216" h="3885" extrusionOk="0">
                  <a:moveTo>
                    <a:pt x="770" y="1"/>
                  </a:moveTo>
                  <a:cubicBezTo>
                    <a:pt x="673" y="1"/>
                    <a:pt x="578" y="10"/>
                    <a:pt x="482" y="29"/>
                  </a:cubicBezTo>
                  <a:cubicBezTo>
                    <a:pt x="7" y="120"/>
                    <a:pt x="0" y="753"/>
                    <a:pt x="25" y="1263"/>
                  </a:cubicBezTo>
                  <a:cubicBezTo>
                    <a:pt x="53" y="1772"/>
                    <a:pt x="457" y="3832"/>
                    <a:pt x="457" y="3832"/>
                  </a:cubicBezTo>
                  <a:lnTo>
                    <a:pt x="1209" y="3885"/>
                  </a:lnTo>
                  <a:lnTo>
                    <a:pt x="1286" y="2145"/>
                  </a:lnTo>
                  <a:cubicBezTo>
                    <a:pt x="1286" y="2145"/>
                    <a:pt x="2137" y="2528"/>
                    <a:pt x="2302" y="3192"/>
                  </a:cubicBezTo>
                  <a:cubicBezTo>
                    <a:pt x="2401" y="3582"/>
                    <a:pt x="2394" y="3740"/>
                    <a:pt x="2394" y="3740"/>
                  </a:cubicBezTo>
                  <a:lnTo>
                    <a:pt x="6914" y="3846"/>
                  </a:lnTo>
                  <a:cubicBezTo>
                    <a:pt x="6914" y="3846"/>
                    <a:pt x="7216" y="2208"/>
                    <a:pt x="5325" y="1523"/>
                  </a:cubicBezTo>
                  <a:cubicBezTo>
                    <a:pt x="5325" y="1523"/>
                    <a:pt x="4659" y="1835"/>
                    <a:pt x="3977" y="1835"/>
                  </a:cubicBezTo>
                  <a:cubicBezTo>
                    <a:pt x="3591" y="1835"/>
                    <a:pt x="3199" y="1735"/>
                    <a:pt x="2921" y="1421"/>
                  </a:cubicBezTo>
                  <a:cubicBezTo>
                    <a:pt x="1997" y="382"/>
                    <a:pt x="1371" y="1"/>
                    <a:pt x="7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7"/>
            <p:cNvSpPr/>
            <p:nvPr/>
          </p:nvSpPr>
          <p:spPr>
            <a:xfrm>
              <a:off x="6064447" y="1003308"/>
              <a:ext cx="417786" cy="832525"/>
            </a:xfrm>
            <a:custGeom>
              <a:avLst/>
              <a:gdLst/>
              <a:ahLst/>
              <a:cxnLst/>
              <a:rect l="l" t="t" r="r" b="b"/>
              <a:pathLst>
                <a:path w="13300" h="26503" extrusionOk="0">
                  <a:moveTo>
                    <a:pt x="8762" y="0"/>
                  </a:moveTo>
                  <a:lnTo>
                    <a:pt x="1582" y="390"/>
                  </a:lnTo>
                  <a:cubicBezTo>
                    <a:pt x="1564" y="415"/>
                    <a:pt x="1462" y="619"/>
                    <a:pt x="1322" y="893"/>
                  </a:cubicBezTo>
                  <a:cubicBezTo>
                    <a:pt x="1262" y="1016"/>
                    <a:pt x="1199" y="1150"/>
                    <a:pt x="1128" y="1287"/>
                  </a:cubicBezTo>
                  <a:cubicBezTo>
                    <a:pt x="826" y="1909"/>
                    <a:pt x="478" y="2622"/>
                    <a:pt x="478" y="2622"/>
                  </a:cubicBezTo>
                  <a:cubicBezTo>
                    <a:pt x="478" y="2622"/>
                    <a:pt x="0" y="6970"/>
                    <a:pt x="141" y="15897"/>
                  </a:cubicBezTo>
                  <a:cubicBezTo>
                    <a:pt x="281" y="24825"/>
                    <a:pt x="605" y="25897"/>
                    <a:pt x="605" y="25897"/>
                  </a:cubicBezTo>
                  <a:cubicBezTo>
                    <a:pt x="605" y="25897"/>
                    <a:pt x="1471" y="26503"/>
                    <a:pt x="2450" y="26503"/>
                  </a:cubicBezTo>
                  <a:cubicBezTo>
                    <a:pt x="2906" y="26503"/>
                    <a:pt x="3385" y="26372"/>
                    <a:pt x="3814" y="25988"/>
                  </a:cubicBezTo>
                  <a:lnTo>
                    <a:pt x="5673" y="7293"/>
                  </a:lnTo>
                  <a:cubicBezTo>
                    <a:pt x="5673" y="7293"/>
                    <a:pt x="8281" y="20593"/>
                    <a:pt x="10000" y="25897"/>
                  </a:cubicBezTo>
                  <a:cubicBezTo>
                    <a:pt x="10000" y="25897"/>
                    <a:pt x="10604" y="26221"/>
                    <a:pt x="11382" y="26221"/>
                  </a:cubicBezTo>
                  <a:cubicBezTo>
                    <a:pt x="11984" y="26221"/>
                    <a:pt x="12691" y="26026"/>
                    <a:pt x="13300" y="25334"/>
                  </a:cubicBezTo>
                  <a:cubicBezTo>
                    <a:pt x="13300" y="25334"/>
                    <a:pt x="10091" y="2457"/>
                    <a:pt x="9718" y="1716"/>
                  </a:cubicBezTo>
                  <a:cubicBezTo>
                    <a:pt x="9634" y="1543"/>
                    <a:pt x="9536" y="1357"/>
                    <a:pt x="9437" y="1178"/>
                  </a:cubicBezTo>
                  <a:cubicBezTo>
                    <a:pt x="9346" y="1009"/>
                    <a:pt x="9254" y="844"/>
                    <a:pt x="9170" y="693"/>
                  </a:cubicBezTo>
                  <a:cubicBezTo>
                    <a:pt x="8945" y="299"/>
                    <a:pt x="8762" y="0"/>
                    <a:pt x="87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7"/>
            <p:cNvSpPr/>
            <p:nvPr/>
          </p:nvSpPr>
          <p:spPr>
            <a:xfrm>
              <a:off x="6119859" y="405685"/>
              <a:ext cx="154487" cy="237793"/>
            </a:xfrm>
            <a:custGeom>
              <a:avLst/>
              <a:gdLst/>
              <a:ahLst/>
              <a:cxnLst/>
              <a:rect l="l" t="t" r="r" b="b"/>
              <a:pathLst>
                <a:path w="4918" h="7570" extrusionOk="0">
                  <a:moveTo>
                    <a:pt x="3588" y="0"/>
                  </a:moveTo>
                  <a:cubicBezTo>
                    <a:pt x="3146" y="0"/>
                    <a:pt x="2677" y="105"/>
                    <a:pt x="2208" y="366"/>
                  </a:cubicBezTo>
                  <a:cubicBezTo>
                    <a:pt x="1220" y="914"/>
                    <a:pt x="1" y="1712"/>
                    <a:pt x="313" y="3638"/>
                  </a:cubicBezTo>
                  <a:cubicBezTo>
                    <a:pt x="313" y="3638"/>
                    <a:pt x="391" y="4626"/>
                    <a:pt x="1080" y="5265"/>
                  </a:cubicBezTo>
                  <a:cubicBezTo>
                    <a:pt x="1772" y="5908"/>
                    <a:pt x="2946" y="7490"/>
                    <a:pt x="2946" y="7567"/>
                  </a:cubicBezTo>
                  <a:cubicBezTo>
                    <a:pt x="2946" y="7569"/>
                    <a:pt x="2946" y="7570"/>
                    <a:pt x="2947" y="7570"/>
                  </a:cubicBezTo>
                  <a:cubicBezTo>
                    <a:pt x="2984" y="7570"/>
                    <a:pt x="4011" y="5423"/>
                    <a:pt x="4011" y="5423"/>
                  </a:cubicBezTo>
                  <a:lnTo>
                    <a:pt x="4872" y="443"/>
                  </a:lnTo>
                  <a:lnTo>
                    <a:pt x="4918" y="317"/>
                  </a:lnTo>
                  <a:cubicBezTo>
                    <a:pt x="4532" y="128"/>
                    <a:pt x="4077" y="0"/>
                    <a:pt x="3588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7"/>
            <p:cNvSpPr/>
            <p:nvPr/>
          </p:nvSpPr>
          <p:spPr>
            <a:xfrm>
              <a:off x="6171187" y="414983"/>
              <a:ext cx="148204" cy="214296"/>
            </a:xfrm>
            <a:custGeom>
              <a:avLst/>
              <a:gdLst/>
              <a:ahLst/>
              <a:cxnLst/>
              <a:rect l="l" t="t" r="r" b="b"/>
              <a:pathLst>
                <a:path w="4718" h="6822" extrusionOk="0">
                  <a:moveTo>
                    <a:pt x="2768" y="0"/>
                  </a:moveTo>
                  <a:cubicBezTo>
                    <a:pt x="2560" y="0"/>
                    <a:pt x="2349" y="22"/>
                    <a:pt x="2145" y="49"/>
                  </a:cubicBezTo>
                  <a:cubicBezTo>
                    <a:pt x="1344" y="147"/>
                    <a:pt x="841" y="917"/>
                    <a:pt x="486" y="1637"/>
                  </a:cubicBezTo>
                  <a:cubicBezTo>
                    <a:pt x="131" y="2361"/>
                    <a:pt x="1" y="3180"/>
                    <a:pt x="36" y="3985"/>
                  </a:cubicBezTo>
                  <a:cubicBezTo>
                    <a:pt x="64" y="4505"/>
                    <a:pt x="303" y="5011"/>
                    <a:pt x="482" y="5493"/>
                  </a:cubicBezTo>
                  <a:cubicBezTo>
                    <a:pt x="658" y="5953"/>
                    <a:pt x="953" y="6393"/>
                    <a:pt x="1410" y="6614"/>
                  </a:cubicBezTo>
                  <a:cubicBezTo>
                    <a:pt x="1611" y="6709"/>
                    <a:pt x="1832" y="6758"/>
                    <a:pt x="2054" y="6786"/>
                  </a:cubicBezTo>
                  <a:cubicBezTo>
                    <a:pt x="2216" y="6808"/>
                    <a:pt x="2389" y="6822"/>
                    <a:pt x="2564" y="6822"/>
                  </a:cubicBezTo>
                  <a:cubicBezTo>
                    <a:pt x="2869" y="6822"/>
                    <a:pt x="3179" y="6780"/>
                    <a:pt x="3445" y="6663"/>
                  </a:cubicBezTo>
                  <a:cubicBezTo>
                    <a:pt x="3818" y="6505"/>
                    <a:pt x="4145" y="6094"/>
                    <a:pt x="4303" y="5728"/>
                  </a:cubicBezTo>
                  <a:cubicBezTo>
                    <a:pt x="4479" y="5307"/>
                    <a:pt x="4496" y="4850"/>
                    <a:pt x="4531" y="4403"/>
                  </a:cubicBezTo>
                  <a:cubicBezTo>
                    <a:pt x="4570" y="3911"/>
                    <a:pt x="4591" y="3416"/>
                    <a:pt x="4598" y="2924"/>
                  </a:cubicBezTo>
                  <a:cubicBezTo>
                    <a:pt x="4598" y="2892"/>
                    <a:pt x="4598" y="2860"/>
                    <a:pt x="4602" y="2832"/>
                  </a:cubicBezTo>
                  <a:cubicBezTo>
                    <a:pt x="4609" y="2548"/>
                    <a:pt x="4637" y="2288"/>
                    <a:pt x="4672" y="2006"/>
                  </a:cubicBezTo>
                  <a:cubicBezTo>
                    <a:pt x="4718" y="1683"/>
                    <a:pt x="4528" y="1349"/>
                    <a:pt x="4377" y="1079"/>
                  </a:cubicBezTo>
                  <a:cubicBezTo>
                    <a:pt x="4194" y="752"/>
                    <a:pt x="3983" y="414"/>
                    <a:pt x="3660" y="214"/>
                  </a:cubicBezTo>
                  <a:cubicBezTo>
                    <a:pt x="3393" y="51"/>
                    <a:pt x="3084" y="0"/>
                    <a:pt x="2768" y="0"/>
                  </a:cubicBez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7"/>
            <p:cNvSpPr/>
            <p:nvPr/>
          </p:nvSpPr>
          <p:spPr>
            <a:xfrm>
              <a:off x="6128372" y="512519"/>
              <a:ext cx="68259" cy="78060"/>
            </a:xfrm>
            <a:custGeom>
              <a:avLst/>
              <a:gdLst/>
              <a:ahLst/>
              <a:cxnLst/>
              <a:rect l="l" t="t" r="r" b="b"/>
              <a:pathLst>
                <a:path w="2173" h="2485" extrusionOk="0">
                  <a:moveTo>
                    <a:pt x="870" y="0"/>
                  </a:moveTo>
                  <a:cubicBezTo>
                    <a:pt x="793" y="0"/>
                    <a:pt x="717" y="13"/>
                    <a:pt x="643" y="40"/>
                  </a:cubicBezTo>
                  <a:cubicBezTo>
                    <a:pt x="179" y="209"/>
                    <a:pt x="0" y="887"/>
                    <a:pt x="243" y="1551"/>
                  </a:cubicBezTo>
                  <a:cubicBezTo>
                    <a:pt x="447" y="2111"/>
                    <a:pt x="889" y="2484"/>
                    <a:pt x="1303" y="2484"/>
                  </a:cubicBezTo>
                  <a:cubicBezTo>
                    <a:pt x="1380" y="2484"/>
                    <a:pt x="1456" y="2471"/>
                    <a:pt x="1529" y="2444"/>
                  </a:cubicBezTo>
                  <a:cubicBezTo>
                    <a:pt x="1993" y="2276"/>
                    <a:pt x="2172" y="1597"/>
                    <a:pt x="1930" y="933"/>
                  </a:cubicBezTo>
                  <a:cubicBezTo>
                    <a:pt x="1722" y="373"/>
                    <a:pt x="1283" y="0"/>
                    <a:pt x="870" y="0"/>
                  </a:cubicBez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7"/>
            <p:cNvSpPr/>
            <p:nvPr/>
          </p:nvSpPr>
          <p:spPr>
            <a:xfrm>
              <a:off x="6169334" y="413004"/>
              <a:ext cx="150058" cy="128069"/>
            </a:xfrm>
            <a:custGeom>
              <a:avLst/>
              <a:gdLst/>
              <a:ahLst/>
              <a:cxnLst/>
              <a:rect l="l" t="t" r="r" b="b"/>
              <a:pathLst>
                <a:path w="4777" h="4077" extrusionOk="0">
                  <a:moveTo>
                    <a:pt x="2823" y="0"/>
                  </a:moveTo>
                  <a:cubicBezTo>
                    <a:pt x="2616" y="0"/>
                    <a:pt x="2405" y="22"/>
                    <a:pt x="2200" y="48"/>
                  </a:cubicBezTo>
                  <a:cubicBezTo>
                    <a:pt x="1403" y="150"/>
                    <a:pt x="714" y="987"/>
                    <a:pt x="359" y="1721"/>
                  </a:cubicBezTo>
                  <a:cubicBezTo>
                    <a:pt x="0" y="2452"/>
                    <a:pt x="7" y="3173"/>
                    <a:pt x="274" y="4076"/>
                  </a:cubicBezTo>
                  <a:cubicBezTo>
                    <a:pt x="274" y="4076"/>
                    <a:pt x="2910" y="3405"/>
                    <a:pt x="3459" y="491"/>
                  </a:cubicBezTo>
                  <a:cubicBezTo>
                    <a:pt x="3459" y="491"/>
                    <a:pt x="4221" y="1243"/>
                    <a:pt x="4661" y="2878"/>
                  </a:cubicBezTo>
                  <a:cubicBezTo>
                    <a:pt x="4668" y="2590"/>
                    <a:pt x="4696" y="2322"/>
                    <a:pt x="4731" y="2038"/>
                  </a:cubicBezTo>
                  <a:cubicBezTo>
                    <a:pt x="4777" y="1711"/>
                    <a:pt x="4587" y="1370"/>
                    <a:pt x="4436" y="1096"/>
                  </a:cubicBezTo>
                  <a:cubicBezTo>
                    <a:pt x="4249" y="762"/>
                    <a:pt x="4042" y="421"/>
                    <a:pt x="3719" y="217"/>
                  </a:cubicBezTo>
                  <a:cubicBezTo>
                    <a:pt x="3451" y="51"/>
                    <a:pt x="3141" y="0"/>
                    <a:pt x="2823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7"/>
            <p:cNvSpPr/>
            <p:nvPr/>
          </p:nvSpPr>
          <p:spPr>
            <a:xfrm>
              <a:off x="6186328" y="610495"/>
              <a:ext cx="102279" cy="134257"/>
            </a:xfrm>
            <a:custGeom>
              <a:avLst/>
              <a:gdLst/>
              <a:ahLst/>
              <a:cxnLst/>
              <a:rect l="l" t="t" r="r" b="b"/>
              <a:pathLst>
                <a:path w="3256" h="4274" extrusionOk="0">
                  <a:moveTo>
                    <a:pt x="640" y="0"/>
                  </a:moveTo>
                  <a:cubicBezTo>
                    <a:pt x="640" y="0"/>
                    <a:pt x="689" y="2112"/>
                    <a:pt x="0" y="2506"/>
                  </a:cubicBezTo>
                  <a:lnTo>
                    <a:pt x="2050" y="4274"/>
                  </a:lnTo>
                  <a:lnTo>
                    <a:pt x="3255" y="2474"/>
                  </a:lnTo>
                  <a:cubicBezTo>
                    <a:pt x="3255" y="2474"/>
                    <a:pt x="2851" y="1364"/>
                    <a:pt x="3023" y="141"/>
                  </a:cubicBezTo>
                  <a:lnTo>
                    <a:pt x="640" y="0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7"/>
            <p:cNvSpPr/>
            <p:nvPr/>
          </p:nvSpPr>
          <p:spPr>
            <a:xfrm>
              <a:off x="5910966" y="679822"/>
              <a:ext cx="571833" cy="387002"/>
            </a:xfrm>
            <a:custGeom>
              <a:avLst/>
              <a:gdLst/>
              <a:ahLst/>
              <a:cxnLst/>
              <a:rect l="l" t="t" r="r" b="b"/>
              <a:pathLst>
                <a:path w="18204" h="12320" extrusionOk="0">
                  <a:moveTo>
                    <a:pt x="8960" y="0"/>
                  </a:moveTo>
                  <a:cubicBezTo>
                    <a:pt x="8960" y="0"/>
                    <a:pt x="5642" y="1041"/>
                    <a:pt x="4623" y="1628"/>
                  </a:cubicBezTo>
                  <a:cubicBezTo>
                    <a:pt x="3600" y="2211"/>
                    <a:pt x="2408" y="3884"/>
                    <a:pt x="1867" y="4706"/>
                  </a:cubicBezTo>
                  <a:cubicBezTo>
                    <a:pt x="1322" y="5532"/>
                    <a:pt x="1" y="7290"/>
                    <a:pt x="89" y="8133"/>
                  </a:cubicBezTo>
                  <a:cubicBezTo>
                    <a:pt x="173" y="8980"/>
                    <a:pt x="1846" y="10541"/>
                    <a:pt x="2148" y="10977"/>
                  </a:cubicBezTo>
                  <a:cubicBezTo>
                    <a:pt x="2308" y="11205"/>
                    <a:pt x="2589" y="11259"/>
                    <a:pt x="2819" y="11259"/>
                  </a:cubicBezTo>
                  <a:cubicBezTo>
                    <a:pt x="3024" y="11259"/>
                    <a:pt x="3189" y="11216"/>
                    <a:pt x="3189" y="11216"/>
                  </a:cubicBezTo>
                  <a:lnTo>
                    <a:pt x="4145" y="12319"/>
                  </a:lnTo>
                  <a:lnTo>
                    <a:pt x="5512" y="10738"/>
                  </a:lnTo>
                  <a:lnTo>
                    <a:pt x="4925" y="9609"/>
                  </a:lnTo>
                  <a:cubicBezTo>
                    <a:pt x="4925" y="9609"/>
                    <a:pt x="4988" y="9304"/>
                    <a:pt x="4946" y="8784"/>
                  </a:cubicBezTo>
                  <a:cubicBezTo>
                    <a:pt x="4904" y="8263"/>
                    <a:pt x="3948" y="7441"/>
                    <a:pt x="3948" y="7441"/>
                  </a:cubicBezTo>
                  <a:lnTo>
                    <a:pt x="5923" y="5617"/>
                  </a:lnTo>
                  <a:cubicBezTo>
                    <a:pt x="5923" y="5617"/>
                    <a:pt x="6183" y="6007"/>
                    <a:pt x="6355" y="6875"/>
                  </a:cubicBezTo>
                  <a:cubicBezTo>
                    <a:pt x="6531" y="7743"/>
                    <a:pt x="6183" y="8959"/>
                    <a:pt x="5944" y="9740"/>
                  </a:cubicBezTo>
                  <a:cubicBezTo>
                    <a:pt x="5705" y="10520"/>
                    <a:pt x="6359" y="10931"/>
                    <a:pt x="6791" y="11086"/>
                  </a:cubicBezTo>
                  <a:cubicBezTo>
                    <a:pt x="6939" y="11137"/>
                    <a:pt x="6970" y="11148"/>
                    <a:pt x="6981" y="11148"/>
                  </a:cubicBezTo>
                  <a:cubicBezTo>
                    <a:pt x="6989" y="11148"/>
                    <a:pt x="6985" y="11142"/>
                    <a:pt x="7008" y="11142"/>
                  </a:cubicBezTo>
                  <a:cubicBezTo>
                    <a:pt x="7046" y="11142"/>
                    <a:pt x="7152" y="11157"/>
                    <a:pt x="7484" y="11237"/>
                  </a:cubicBezTo>
                  <a:cubicBezTo>
                    <a:pt x="8310" y="11430"/>
                    <a:pt x="8830" y="11367"/>
                    <a:pt x="10046" y="11606"/>
                  </a:cubicBezTo>
                  <a:cubicBezTo>
                    <a:pt x="10170" y="11630"/>
                    <a:pt x="10310" y="11641"/>
                    <a:pt x="10460" y="11641"/>
                  </a:cubicBezTo>
                  <a:cubicBezTo>
                    <a:pt x="11779" y="11641"/>
                    <a:pt x="13940" y="10797"/>
                    <a:pt x="13940" y="10797"/>
                  </a:cubicBezTo>
                  <a:lnTo>
                    <a:pt x="13627" y="10267"/>
                  </a:lnTo>
                  <a:lnTo>
                    <a:pt x="14622" y="10520"/>
                  </a:lnTo>
                  <a:cubicBezTo>
                    <a:pt x="14622" y="10520"/>
                    <a:pt x="15121" y="11996"/>
                    <a:pt x="16228" y="12214"/>
                  </a:cubicBezTo>
                  <a:cubicBezTo>
                    <a:pt x="16343" y="12236"/>
                    <a:pt x="16456" y="12247"/>
                    <a:pt x="16564" y="12247"/>
                  </a:cubicBezTo>
                  <a:cubicBezTo>
                    <a:pt x="17498" y="12247"/>
                    <a:pt x="18160" y="11480"/>
                    <a:pt x="18179" y="10977"/>
                  </a:cubicBezTo>
                  <a:cubicBezTo>
                    <a:pt x="18203" y="10411"/>
                    <a:pt x="15750" y="2408"/>
                    <a:pt x="15511" y="1737"/>
                  </a:cubicBezTo>
                  <a:cubicBezTo>
                    <a:pt x="15272" y="1062"/>
                    <a:pt x="14668" y="563"/>
                    <a:pt x="13669" y="433"/>
                  </a:cubicBezTo>
                  <a:cubicBezTo>
                    <a:pt x="12671" y="303"/>
                    <a:pt x="11975" y="253"/>
                    <a:pt x="11975" y="253"/>
                  </a:cubicBezTo>
                  <a:lnTo>
                    <a:pt x="10696" y="1712"/>
                  </a:lnTo>
                  <a:lnTo>
                    <a:pt x="8960" y="0"/>
                  </a:lnTo>
                  <a:close/>
                </a:path>
              </a:pathLst>
            </a:custGeom>
            <a:solidFill>
              <a:srgbClr val="F9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7"/>
            <p:cNvSpPr/>
            <p:nvPr/>
          </p:nvSpPr>
          <p:spPr>
            <a:xfrm>
              <a:off x="6035171" y="1017098"/>
              <a:ext cx="95211" cy="169627"/>
            </a:xfrm>
            <a:custGeom>
              <a:avLst/>
              <a:gdLst/>
              <a:ahLst/>
              <a:cxnLst/>
              <a:rect l="l" t="t" r="r" b="b"/>
              <a:pathLst>
                <a:path w="3031" h="5400" extrusionOk="0">
                  <a:moveTo>
                    <a:pt x="1558" y="1"/>
                  </a:moveTo>
                  <a:lnTo>
                    <a:pt x="1" y="1375"/>
                  </a:lnTo>
                  <a:cubicBezTo>
                    <a:pt x="1" y="1417"/>
                    <a:pt x="1175" y="2918"/>
                    <a:pt x="1175" y="2918"/>
                  </a:cubicBezTo>
                  <a:lnTo>
                    <a:pt x="2025" y="5399"/>
                  </a:lnTo>
                  <a:cubicBezTo>
                    <a:pt x="2025" y="5399"/>
                    <a:pt x="3030" y="3329"/>
                    <a:pt x="2932" y="1941"/>
                  </a:cubicBezTo>
                  <a:lnTo>
                    <a:pt x="1558" y="1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7"/>
            <p:cNvSpPr/>
            <p:nvPr/>
          </p:nvSpPr>
          <p:spPr>
            <a:xfrm>
              <a:off x="6099975" y="1025045"/>
              <a:ext cx="260944" cy="46051"/>
            </a:xfrm>
            <a:custGeom>
              <a:avLst/>
              <a:gdLst/>
              <a:ahLst/>
              <a:cxnLst/>
              <a:rect l="l" t="t" r="r" b="b"/>
              <a:pathLst>
                <a:path w="8307" h="1466" extrusionOk="0">
                  <a:moveTo>
                    <a:pt x="8039" y="1"/>
                  </a:moveTo>
                  <a:cubicBezTo>
                    <a:pt x="6607" y="652"/>
                    <a:pt x="5240" y="869"/>
                    <a:pt x="4049" y="869"/>
                  </a:cubicBezTo>
                  <a:cubicBezTo>
                    <a:pt x="2238" y="869"/>
                    <a:pt x="835" y="366"/>
                    <a:pt x="233" y="120"/>
                  </a:cubicBezTo>
                  <a:cubicBezTo>
                    <a:pt x="173" y="240"/>
                    <a:pt x="68" y="458"/>
                    <a:pt x="1" y="595"/>
                  </a:cubicBezTo>
                  <a:cubicBezTo>
                    <a:pt x="454" y="763"/>
                    <a:pt x="2282" y="1407"/>
                    <a:pt x="4215" y="1463"/>
                  </a:cubicBezTo>
                  <a:cubicBezTo>
                    <a:pt x="4275" y="1464"/>
                    <a:pt x="4335" y="1465"/>
                    <a:pt x="4395" y="1465"/>
                  </a:cubicBezTo>
                  <a:cubicBezTo>
                    <a:pt x="6282" y="1465"/>
                    <a:pt x="7928" y="680"/>
                    <a:pt x="8306" y="486"/>
                  </a:cubicBezTo>
                  <a:lnTo>
                    <a:pt x="80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7"/>
            <p:cNvSpPr/>
            <p:nvPr/>
          </p:nvSpPr>
          <p:spPr>
            <a:xfrm>
              <a:off x="6237122" y="522948"/>
              <a:ext cx="16146" cy="19036"/>
            </a:xfrm>
            <a:custGeom>
              <a:avLst/>
              <a:gdLst/>
              <a:ahLst/>
              <a:cxnLst/>
              <a:rect l="l" t="t" r="r" b="b"/>
              <a:pathLst>
                <a:path w="514" h="606" extrusionOk="0">
                  <a:moveTo>
                    <a:pt x="334" y="1"/>
                  </a:moveTo>
                  <a:cubicBezTo>
                    <a:pt x="241" y="1"/>
                    <a:pt x="134" y="86"/>
                    <a:pt x="74" y="218"/>
                  </a:cubicBezTo>
                  <a:cubicBezTo>
                    <a:pt x="0" y="379"/>
                    <a:pt x="21" y="545"/>
                    <a:pt x="123" y="594"/>
                  </a:cubicBezTo>
                  <a:cubicBezTo>
                    <a:pt x="140" y="602"/>
                    <a:pt x="159" y="606"/>
                    <a:pt x="178" y="606"/>
                  </a:cubicBezTo>
                  <a:cubicBezTo>
                    <a:pt x="270" y="606"/>
                    <a:pt x="379" y="520"/>
                    <a:pt x="440" y="386"/>
                  </a:cubicBezTo>
                  <a:cubicBezTo>
                    <a:pt x="513" y="228"/>
                    <a:pt x="492" y="60"/>
                    <a:pt x="394" y="14"/>
                  </a:cubicBezTo>
                  <a:cubicBezTo>
                    <a:pt x="375" y="5"/>
                    <a:pt x="355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7"/>
            <p:cNvSpPr/>
            <p:nvPr/>
          </p:nvSpPr>
          <p:spPr>
            <a:xfrm>
              <a:off x="6279937" y="522948"/>
              <a:ext cx="16272" cy="19036"/>
            </a:xfrm>
            <a:custGeom>
              <a:avLst/>
              <a:gdLst/>
              <a:ahLst/>
              <a:cxnLst/>
              <a:rect l="l" t="t" r="r" b="b"/>
              <a:pathLst>
                <a:path w="518" h="606" extrusionOk="0">
                  <a:moveTo>
                    <a:pt x="335" y="1"/>
                  </a:moveTo>
                  <a:cubicBezTo>
                    <a:pt x="243" y="1"/>
                    <a:pt x="138" y="86"/>
                    <a:pt x="75" y="218"/>
                  </a:cubicBezTo>
                  <a:cubicBezTo>
                    <a:pt x="1" y="379"/>
                    <a:pt x="22" y="545"/>
                    <a:pt x="124" y="594"/>
                  </a:cubicBezTo>
                  <a:cubicBezTo>
                    <a:pt x="142" y="602"/>
                    <a:pt x="161" y="606"/>
                    <a:pt x="180" y="606"/>
                  </a:cubicBezTo>
                  <a:cubicBezTo>
                    <a:pt x="273" y="606"/>
                    <a:pt x="379" y="520"/>
                    <a:pt x="440" y="386"/>
                  </a:cubicBezTo>
                  <a:cubicBezTo>
                    <a:pt x="518" y="228"/>
                    <a:pt x="496" y="60"/>
                    <a:pt x="395" y="14"/>
                  </a:cubicBezTo>
                  <a:cubicBezTo>
                    <a:pt x="376" y="5"/>
                    <a:pt x="356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7"/>
            <p:cNvSpPr/>
            <p:nvPr/>
          </p:nvSpPr>
          <p:spPr>
            <a:xfrm>
              <a:off x="6267812" y="506990"/>
              <a:ext cx="14387" cy="59621"/>
            </a:xfrm>
            <a:custGeom>
              <a:avLst/>
              <a:gdLst/>
              <a:ahLst/>
              <a:cxnLst/>
              <a:rect l="l" t="t" r="r" b="b"/>
              <a:pathLst>
                <a:path w="458" h="1898" extrusionOk="0">
                  <a:moveTo>
                    <a:pt x="372" y="0"/>
                  </a:moveTo>
                  <a:cubicBezTo>
                    <a:pt x="344" y="0"/>
                    <a:pt x="315" y="14"/>
                    <a:pt x="303" y="47"/>
                  </a:cubicBezTo>
                  <a:cubicBezTo>
                    <a:pt x="236" y="206"/>
                    <a:pt x="176" y="367"/>
                    <a:pt x="127" y="532"/>
                  </a:cubicBezTo>
                  <a:cubicBezTo>
                    <a:pt x="81" y="680"/>
                    <a:pt x="7" y="859"/>
                    <a:pt x="42" y="1018"/>
                  </a:cubicBezTo>
                  <a:cubicBezTo>
                    <a:pt x="74" y="1151"/>
                    <a:pt x="194" y="1242"/>
                    <a:pt x="232" y="1372"/>
                  </a:cubicBezTo>
                  <a:cubicBezTo>
                    <a:pt x="278" y="1527"/>
                    <a:pt x="144" y="1671"/>
                    <a:pt x="46" y="1777"/>
                  </a:cubicBezTo>
                  <a:cubicBezTo>
                    <a:pt x="0" y="1828"/>
                    <a:pt x="47" y="1897"/>
                    <a:pt x="98" y="1897"/>
                  </a:cubicBezTo>
                  <a:cubicBezTo>
                    <a:pt x="114" y="1897"/>
                    <a:pt x="130" y="1891"/>
                    <a:pt x="144" y="1875"/>
                  </a:cubicBezTo>
                  <a:cubicBezTo>
                    <a:pt x="246" y="1770"/>
                    <a:pt x="348" y="1650"/>
                    <a:pt x="376" y="1499"/>
                  </a:cubicBezTo>
                  <a:cubicBezTo>
                    <a:pt x="401" y="1351"/>
                    <a:pt x="324" y="1239"/>
                    <a:pt x="246" y="1119"/>
                  </a:cubicBezTo>
                  <a:cubicBezTo>
                    <a:pt x="201" y="1049"/>
                    <a:pt x="169" y="986"/>
                    <a:pt x="176" y="898"/>
                  </a:cubicBezTo>
                  <a:cubicBezTo>
                    <a:pt x="187" y="803"/>
                    <a:pt x="222" y="708"/>
                    <a:pt x="246" y="617"/>
                  </a:cubicBezTo>
                  <a:cubicBezTo>
                    <a:pt x="299" y="434"/>
                    <a:pt x="366" y="258"/>
                    <a:pt x="436" y="83"/>
                  </a:cubicBezTo>
                  <a:cubicBezTo>
                    <a:pt x="457" y="34"/>
                    <a:pt x="415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7"/>
            <p:cNvSpPr/>
            <p:nvPr/>
          </p:nvSpPr>
          <p:spPr>
            <a:xfrm>
              <a:off x="6231687" y="561397"/>
              <a:ext cx="43475" cy="21486"/>
            </a:xfrm>
            <a:custGeom>
              <a:avLst/>
              <a:gdLst/>
              <a:ahLst/>
              <a:cxnLst/>
              <a:rect l="l" t="t" r="r" b="b"/>
              <a:pathLst>
                <a:path w="1384" h="684" extrusionOk="0">
                  <a:moveTo>
                    <a:pt x="99" y="1"/>
                  </a:moveTo>
                  <a:cubicBezTo>
                    <a:pt x="50" y="1"/>
                    <a:pt x="1" y="51"/>
                    <a:pt x="33" y="104"/>
                  </a:cubicBezTo>
                  <a:cubicBezTo>
                    <a:pt x="248" y="471"/>
                    <a:pt x="638" y="684"/>
                    <a:pt x="1047" y="684"/>
                  </a:cubicBezTo>
                  <a:cubicBezTo>
                    <a:pt x="1131" y="684"/>
                    <a:pt x="1217" y="675"/>
                    <a:pt x="1301" y="656"/>
                  </a:cubicBezTo>
                  <a:cubicBezTo>
                    <a:pt x="1384" y="636"/>
                    <a:pt x="1355" y="518"/>
                    <a:pt x="1278" y="518"/>
                  </a:cubicBezTo>
                  <a:cubicBezTo>
                    <a:pt x="1273" y="518"/>
                    <a:pt x="1268" y="518"/>
                    <a:pt x="1263" y="519"/>
                  </a:cubicBezTo>
                  <a:cubicBezTo>
                    <a:pt x="1189" y="536"/>
                    <a:pt x="1114" y="544"/>
                    <a:pt x="1040" y="544"/>
                  </a:cubicBezTo>
                  <a:cubicBezTo>
                    <a:pt x="681" y="544"/>
                    <a:pt x="342" y="352"/>
                    <a:pt x="156" y="34"/>
                  </a:cubicBezTo>
                  <a:cubicBezTo>
                    <a:pt x="142" y="10"/>
                    <a:pt x="120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7"/>
            <p:cNvSpPr/>
            <p:nvPr/>
          </p:nvSpPr>
          <p:spPr>
            <a:xfrm>
              <a:off x="6201688" y="426323"/>
              <a:ext cx="79065" cy="98792"/>
            </a:xfrm>
            <a:custGeom>
              <a:avLst/>
              <a:gdLst/>
              <a:ahLst/>
              <a:cxnLst/>
              <a:rect l="l" t="t" r="r" b="b"/>
              <a:pathLst>
                <a:path w="2517" h="3145" extrusionOk="0">
                  <a:moveTo>
                    <a:pt x="2363" y="0"/>
                  </a:moveTo>
                  <a:cubicBezTo>
                    <a:pt x="2322" y="0"/>
                    <a:pt x="2277" y="35"/>
                    <a:pt x="2288" y="88"/>
                  </a:cubicBezTo>
                  <a:cubicBezTo>
                    <a:pt x="2401" y="633"/>
                    <a:pt x="2390" y="1234"/>
                    <a:pt x="2193" y="1761"/>
                  </a:cubicBezTo>
                  <a:cubicBezTo>
                    <a:pt x="2102" y="2007"/>
                    <a:pt x="1954" y="2222"/>
                    <a:pt x="1747" y="2383"/>
                  </a:cubicBezTo>
                  <a:cubicBezTo>
                    <a:pt x="1536" y="2552"/>
                    <a:pt x="1286" y="2682"/>
                    <a:pt x="1047" y="2805"/>
                  </a:cubicBezTo>
                  <a:cubicBezTo>
                    <a:pt x="837" y="2914"/>
                    <a:pt x="605" y="3002"/>
                    <a:pt x="369" y="3002"/>
                  </a:cubicBezTo>
                  <a:cubicBezTo>
                    <a:pt x="286" y="3002"/>
                    <a:pt x="203" y="2992"/>
                    <a:pt x="119" y="2967"/>
                  </a:cubicBezTo>
                  <a:cubicBezTo>
                    <a:pt x="112" y="2965"/>
                    <a:pt x="105" y="2964"/>
                    <a:pt x="99" y="2964"/>
                  </a:cubicBezTo>
                  <a:cubicBezTo>
                    <a:pt x="26" y="2964"/>
                    <a:pt x="0" y="3078"/>
                    <a:pt x="81" y="3104"/>
                  </a:cubicBezTo>
                  <a:cubicBezTo>
                    <a:pt x="175" y="3132"/>
                    <a:pt x="271" y="3144"/>
                    <a:pt x="366" y="3144"/>
                  </a:cubicBezTo>
                  <a:cubicBezTo>
                    <a:pt x="558" y="3144"/>
                    <a:pt x="749" y="3094"/>
                    <a:pt x="928" y="3016"/>
                  </a:cubicBezTo>
                  <a:cubicBezTo>
                    <a:pt x="1206" y="2900"/>
                    <a:pt x="1480" y="2742"/>
                    <a:pt x="1726" y="2573"/>
                  </a:cubicBezTo>
                  <a:cubicBezTo>
                    <a:pt x="1954" y="2415"/>
                    <a:pt x="2140" y="2215"/>
                    <a:pt x="2260" y="1962"/>
                  </a:cubicBezTo>
                  <a:cubicBezTo>
                    <a:pt x="2386" y="1698"/>
                    <a:pt x="2446" y="1410"/>
                    <a:pt x="2478" y="1122"/>
                  </a:cubicBezTo>
                  <a:cubicBezTo>
                    <a:pt x="2516" y="763"/>
                    <a:pt x="2495" y="401"/>
                    <a:pt x="2422" y="50"/>
                  </a:cubicBezTo>
                  <a:cubicBezTo>
                    <a:pt x="2415" y="15"/>
                    <a:pt x="2390" y="0"/>
                    <a:pt x="2363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7"/>
            <p:cNvSpPr/>
            <p:nvPr/>
          </p:nvSpPr>
          <p:spPr>
            <a:xfrm>
              <a:off x="6275602" y="428962"/>
              <a:ext cx="18188" cy="72877"/>
            </a:xfrm>
            <a:custGeom>
              <a:avLst/>
              <a:gdLst/>
              <a:ahLst/>
              <a:cxnLst/>
              <a:rect l="l" t="t" r="r" b="b"/>
              <a:pathLst>
                <a:path w="579" h="2320" extrusionOk="0">
                  <a:moveTo>
                    <a:pt x="88" y="0"/>
                  </a:moveTo>
                  <a:cubicBezTo>
                    <a:pt x="45" y="0"/>
                    <a:pt x="1" y="36"/>
                    <a:pt x="16" y="89"/>
                  </a:cubicBezTo>
                  <a:cubicBezTo>
                    <a:pt x="223" y="781"/>
                    <a:pt x="434" y="1526"/>
                    <a:pt x="174" y="2236"/>
                  </a:cubicBezTo>
                  <a:cubicBezTo>
                    <a:pt x="155" y="2287"/>
                    <a:pt x="197" y="2320"/>
                    <a:pt x="240" y="2320"/>
                  </a:cubicBezTo>
                  <a:cubicBezTo>
                    <a:pt x="269" y="2320"/>
                    <a:pt x="298" y="2305"/>
                    <a:pt x="311" y="2271"/>
                  </a:cubicBezTo>
                  <a:cubicBezTo>
                    <a:pt x="578" y="1540"/>
                    <a:pt x="364" y="767"/>
                    <a:pt x="153" y="50"/>
                  </a:cubicBezTo>
                  <a:cubicBezTo>
                    <a:pt x="143" y="15"/>
                    <a:pt x="116" y="0"/>
                    <a:pt x="88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7"/>
            <p:cNvSpPr/>
            <p:nvPr/>
          </p:nvSpPr>
          <p:spPr>
            <a:xfrm>
              <a:off x="6276670" y="428773"/>
              <a:ext cx="24627" cy="71055"/>
            </a:xfrm>
            <a:custGeom>
              <a:avLst/>
              <a:gdLst/>
              <a:ahLst/>
              <a:cxnLst/>
              <a:rect l="l" t="t" r="r" b="b"/>
              <a:pathLst>
                <a:path w="784" h="2262" extrusionOk="0">
                  <a:moveTo>
                    <a:pt x="98" y="0"/>
                  </a:moveTo>
                  <a:cubicBezTo>
                    <a:pt x="49" y="0"/>
                    <a:pt x="0" y="51"/>
                    <a:pt x="35" y="105"/>
                  </a:cubicBezTo>
                  <a:cubicBezTo>
                    <a:pt x="439" y="724"/>
                    <a:pt x="643" y="1455"/>
                    <a:pt x="622" y="2193"/>
                  </a:cubicBezTo>
                  <a:cubicBezTo>
                    <a:pt x="620" y="2239"/>
                    <a:pt x="654" y="2262"/>
                    <a:pt x="689" y="2262"/>
                  </a:cubicBezTo>
                  <a:cubicBezTo>
                    <a:pt x="724" y="2262"/>
                    <a:pt x="760" y="2239"/>
                    <a:pt x="762" y="2193"/>
                  </a:cubicBezTo>
                  <a:cubicBezTo>
                    <a:pt x="783" y="1430"/>
                    <a:pt x="572" y="671"/>
                    <a:pt x="154" y="31"/>
                  </a:cubicBezTo>
                  <a:cubicBezTo>
                    <a:pt x="139" y="9"/>
                    <a:pt x="118" y="0"/>
                    <a:pt x="98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7"/>
            <p:cNvSpPr/>
            <p:nvPr/>
          </p:nvSpPr>
          <p:spPr>
            <a:xfrm>
              <a:off x="6175993" y="521095"/>
              <a:ext cx="33549" cy="31821"/>
            </a:xfrm>
            <a:custGeom>
              <a:avLst/>
              <a:gdLst/>
              <a:ahLst/>
              <a:cxnLst/>
              <a:rect l="l" t="t" r="r" b="b"/>
              <a:pathLst>
                <a:path w="1068" h="1013" extrusionOk="0">
                  <a:moveTo>
                    <a:pt x="985" y="1"/>
                  </a:moveTo>
                  <a:cubicBezTo>
                    <a:pt x="977" y="1"/>
                    <a:pt x="968" y="2"/>
                    <a:pt x="959" y="6"/>
                  </a:cubicBezTo>
                  <a:cubicBezTo>
                    <a:pt x="716" y="94"/>
                    <a:pt x="484" y="224"/>
                    <a:pt x="333" y="442"/>
                  </a:cubicBezTo>
                  <a:cubicBezTo>
                    <a:pt x="325" y="454"/>
                    <a:pt x="317" y="466"/>
                    <a:pt x="309" y="478"/>
                  </a:cubicBezTo>
                  <a:lnTo>
                    <a:pt x="309" y="478"/>
                  </a:lnTo>
                  <a:cubicBezTo>
                    <a:pt x="297" y="459"/>
                    <a:pt x="274" y="450"/>
                    <a:pt x="251" y="450"/>
                  </a:cubicBezTo>
                  <a:cubicBezTo>
                    <a:pt x="244" y="450"/>
                    <a:pt x="236" y="451"/>
                    <a:pt x="229" y="453"/>
                  </a:cubicBezTo>
                  <a:lnTo>
                    <a:pt x="229" y="453"/>
                  </a:lnTo>
                  <a:cubicBezTo>
                    <a:pt x="192" y="453"/>
                    <a:pt x="155" y="479"/>
                    <a:pt x="157" y="519"/>
                  </a:cubicBezTo>
                  <a:cubicBezTo>
                    <a:pt x="161" y="565"/>
                    <a:pt x="173" y="607"/>
                    <a:pt x="193" y="646"/>
                  </a:cubicBezTo>
                  <a:lnTo>
                    <a:pt x="193" y="646"/>
                  </a:lnTo>
                  <a:cubicBezTo>
                    <a:pt x="194" y="652"/>
                    <a:pt x="195" y="657"/>
                    <a:pt x="197" y="663"/>
                  </a:cubicBezTo>
                  <a:lnTo>
                    <a:pt x="197" y="663"/>
                  </a:lnTo>
                  <a:cubicBezTo>
                    <a:pt x="180" y="628"/>
                    <a:pt x="166" y="593"/>
                    <a:pt x="154" y="554"/>
                  </a:cubicBezTo>
                  <a:cubicBezTo>
                    <a:pt x="141" y="523"/>
                    <a:pt x="113" y="509"/>
                    <a:pt x="85" y="509"/>
                  </a:cubicBezTo>
                  <a:cubicBezTo>
                    <a:pt x="43" y="509"/>
                    <a:pt x="1" y="542"/>
                    <a:pt x="20" y="593"/>
                  </a:cubicBezTo>
                  <a:cubicBezTo>
                    <a:pt x="45" y="667"/>
                    <a:pt x="80" y="741"/>
                    <a:pt x="115" y="811"/>
                  </a:cubicBezTo>
                  <a:cubicBezTo>
                    <a:pt x="150" y="874"/>
                    <a:pt x="189" y="952"/>
                    <a:pt x="249" y="990"/>
                  </a:cubicBezTo>
                  <a:cubicBezTo>
                    <a:pt x="271" y="1006"/>
                    <a:pt x="296" y="1013"/>
                    <a:pt x="321" y="1013"/>
                  </a:cubicBezTo>
                  <a:cubicBezTo>
                    <a:pt x="359" y="1013"/>
                    <a:pt x="397" y="997"/>
                    <a:pt x="424" y="969"/>
                  </a:cubicBezTo>
                  <a:cubicBezTo>
                    <a:pt x="477" y="923"/>
                    <a:pt x="495" y="857"/>
                    <a:pt x="523" y="797"/>
                  </a:cubicBezTo>
                  <a:cubicBezTo>
                    <a:pt x="632" y="544"/>
                    <a:pt x="779" y="291"/>
                    <a:pt x="1015" y="133"/>
                  </a:cubicBezTo>
                  <a:cubicBezTo>
                    <a:pt x="1068" y="95"/>
                    <a:pt x="1046" y="1"/>
                    <a:pt x="985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7"/>
            <p:cNvSpPr/>
            <p:nvPr/>
          </p:nvSpPr>
          <p:spPr>
            <a:xfrm>
              <a:off x="6176590" y="537272"/>
              <a:ext cx="18156" cy="44543"/>
            </a:xfrm>
            <a:custGeom>
              <a:avLst/>
              <a:gdLst/>
              <a:ahLst/>
              <a:cxnLst/>
              <a:rect l="l" t="t" r="r" b="b"/>
              <a:pathLst>
                <a:path w="578" h="1418" extrusionOk="0">
                  <a:moveTo>
                    <a:pt x="94" y="0"/>
                  </a:moveTo>
                  <a:cubicBezTo>
                    <a:pt x="48" y="0"/>
                    <a:pt x="0" y="51"/>
                    <a:pt x="29" y="106"/>
                  </a:cubicBezTo>
                  <a:cubicBezTo>
                    <a:pt x="230" y="479"/>
                    <a:pt x="437" y="894"/>
                    <a:pt x="370" y="1329"/>
                  </a:cubicBezTo>
                  <a:cubicBezTo>
                    <a:pt x="362" y="1383"/>
                    <a:pt x="409" y="1418"/>
                    <a:pt x="450" y="1418"/>
                  </a:cubicBezTo>
                  <a:cubicBezTo>
                    <a:pt x="477" y="1418"/>
                    <a:pt x="502" y="1403"/>
                    <a:pt x="507" y="1368"/>
                  </a:cubicBezTo>
                  <a:cubicBezTo>
                    <a:pt x="578" y="886"/>
                    <a:pt x="370" y="447"/>
                    <a:pt x="149" y="36"/>
                  </a:cubicBezTo>
                  <a:cubicBezTo>
                    <a:pt x="136" y="11"/>
                    <a:pt x="115" y="0"/>
                    <a:pt x="94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7"/>
            <p:cNvSpPr/>
            <p:nvPr/>
          </p:nvSpPr>
          <p:spPr>
            <a:xfrm>
              <a:off x="6176873" y="535796"/>
              <a:ext cx="25161" cy="37946"/>
            </a:xfrm>
            <a:custGeom>
              <a:avLst/>
              <a:gdLst/>
              <a:ahLst/>
              <a:cxnLst/>
              <a:rect l="l" t="t" r="r" b="b"/>
              <a:pathLst>
                <a:path w="801" h="1208" extrusionOk="0">
                  <a:moveTo>
                    <a:pt x="107" y="1"/>
                  </a:moveTo>
                  <a:cubicBezTo>
                    <a:pt x="30" y="1"/>
                    <a:pt x="1" y="123"/>
                    <a:pt x="84" y="139"/>
                  </a:cubicBezTo>
                  <a:cubicBezTo>
                    <a:pt x="175" y="157"/>
                    <a:pt x="242" y="224"/>
                    <a:pt x="298" y="294"/>
                  </a:cubicBezTo>
                  <a:cubicBezTo>
                    <a:pt x="365" y="375"/>
                    <a:pt x="417" y="463"/>
                    <a:pt x="467" y="550"/>
                  </a:cubicBezTo>
                  <a:cubicBezTo>
                    <a:pt x="565" y="733"/>
                    <a:pt x="628" y="933"/>
                    <a:pt x="656" y="1137"/>
                  </a:cubicBezTo>
                  <a:cubicBezTo>
                    <a:pt x="663" y="1176"/>
                    <a:pt x="685" y="1208"/>
                    <a:pt x="727" y="1208"/>
                  </a:cubicBezTo>
                  <a:cubicBezTo>
                    <a:pt x="762" y="1208"/>
                    <a:pt x="801" y="1172"/>
                    <a:pt x="797" y="1137"/>
                  </a:cubicBezTo>
                  <a:cubicBezTo>
                    <a:pt x="765" y="902"/>
                    <a:pt x="695" y="673"/>
                    <a:pt x="579" y="466"/>
                  </a:cubicBezTo>
                  <a:cubicBezTo>
                    <a:pt x="523" y="364"/>
                    <a:pt x="460" y="269"/>
                    <a:pt x="386" y="181"/>
                  </a:cubicBezTo>
                  <a:cubicBezTo>
                    <a:pt x="319" y="101"/>
                    <a:pt x="231" y="27"/>
                    <a:pt x="122" y="2"/>
                  </a:cubicBezTo>
                  <a:cubicBezTo>
                    <a:pt x="117" y="1"/>
                    <a:pt x="112" y="1"/>
                    <a:pt x="107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7"/>
            <p:cNvSpPr/>
            <p:nvPr/>
          </p:nvSpPr>
          <p:spPr>
            <a:xfrm>
              <a:off x="6146371" y="519712"/>
              <a:ext cx="18533" cy="48658"/>
            </a:xfrm>
            <a:custGeom>
              <a:avLst/>
              <a:gdLst/>
              <a:ahLst/>
              <a:cxnLst/>
              <a:rect l="l" t="t" r="r" b="b"/>
              <a:pathLst>
                <a:path w="590" h="1549" extrusionOk="0">
                  <a:moveTo>
                    <a:pt x="492" y="0"/>
                  </a:moveTo>
                  <a:cubicBezTo>
                    <a:pt x="481" y="0"/>
                    <a:pt x="469" y="4"/>
                    <a:pt x="457" y="11"/>
                  </a:cubicBezTo>
                  <a:cubicBezTo>
                    <a:pt x="243" y="152"/>
                    <a:pt x="102" y="381"/>
                    <a:pt x="56" y="630"/>
                  </a:cubicBezTo>
                  <a:cubicBezTo>
                    <a:pt x="0" y="932"/>
                    <a:pt x="74" y="1235"/>
                    <a:pt x="193" y="1512"/>
                  </a:cubicBezTo>
                  <a:cubicBezTo>
                    <a:pt x="204" y="1538"/>
                    <a:pt x="224" y="1548"/>
                    <a:pt x="244" y="1548"/>
                  </a:cubicBezTo>
                  <a:cubicBezTo>
                    <a:pt x="288" y="1548"/>
                    <a:pt x="337" y="1498"/>
                    <a:pt x="313" y="1442"/>
                  </a:cubicBezTo>
                  <a:cubicBezTo>
                    <a:pt x="134" y="1017"/>
                    <a:pt x="84" y="419"/>
                    <a:pt x="527" y="135"/>
                  </a:cubicBezTo>
                  <a:cubicBezTo>
                    <a:pt x="589" y="93"/>
                    <a:pt x="550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7"/>
            <p:cNvSpPr/>
            <p:nvPr/>
          </p:nvSpPr>
          <p:spPr>
            <a:xfrm>
              <a:off x="6147565" y="542141"/>
              <a:ext cx="23559" cy="23622"/>
            </a:xfrm>
            <a:custGeom>
              <a:avLst/>
              <a:gdLst/>
              <a:ahLst/>
              <a:cxnLst/>
              <a:rect l="l" t="t" r="r" b="b"/>
              <a:pathLst>
                <a:path w="750" h="752" extrusionOk="0">
                  <a:moveTo>
                    <a:pt x="81" y="1"/>
                  </a:moveTo>
                  <a:cubicBezTo>
                    <a:pt x="51" y="1"/>
                    <a:pt x="20" y="27"/>
                    <a:pt x="11" y="53"/>
                  </a:cubicBezTo>
                  <a:cubicBezTo>
                    <a:pt x="1" y="95"/>
                    <a:pt x="25" y="127"/>
                    <a:pt x="61" y="141"/>
                  </a:cubicBezTo>
                  <a:cubicBezTo>
                    <a:pt x="307" y="239"/>
                    <a:pt x="507" y="450"/>
                    <a:pt x="602" y="700"/>
                  </a:cubicBezTo>
                  <a:cubicBezTo>
                    <a:pt x="611" y="729"/>
                    <a:pt x="637" y="752"/>
                    <a:pt x="668" y="752"/>
                  </a:cubicBezTo>
                  <a:cubicBezTo>
                    <a:pt x="674" y="752"/>
                    <a:pt x="680" y="751"/>
                    <a:pt x="686" y="749"/>
                  </a:cubicBezTo>
                  <a:cubicBezTo>
                    <a:pt x="721" y="739"/>
                    <a:pt x="749" y="696"/>
                    <a:pt x="735" y="661"/>
                  </a:cubicBezTo>
                  <a:cubicBezTo>
                    <a:pt x="623" y="362"/>
                    <a:pt x="394" y="127"/>
                    <a:pt x="99" y="4"/>
                  </a:cubicBezTo>
                  <a:cubicBezTo>
                    <a:pt x="93" y="2"/>
                    <a:pt x="8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7"/>
            <p:cNvSpPr/>
            <p:nvPr/>
          </p:nvSpPr>
          <p:spPr>
            <a:xfrm>
              <a:off x="6198013" y="851491"/>
              <a:ext cx="108342" cy="153670"/>
            </a:xfrm>
            <a:custGeom>
              <a:avLst/>
              <a:gdLst/>
              <a:ahLst/>
              <a:cxnLst/>
              <a:rect l="l" t="t" r="r" b="b"/>
              <a:pathLst>
                <a:path w="3449" h="4892" extrusionOk="0">
                  <a:moveTo>
                    <a:pt x="3449" y="1"/>
                  </a:moveTo>
                  <a:cubicBezTo>
                    <a:pt x="3374" y="35"/>
                    <a:pt x="995" y="3921"/>
                    <a:pt x="84" y="3921"/>
                  </a:cubicBezTo>
                  <a:cubicBezTo>
                    <a:pt x="54" y="3921"/>
                    <a:pt x="27" y="3917"/>
                    <a:pt x="1" y="3909"/>
                  </a:cubicBezTo>
                  <a:lnTo>
                    <a:pt x="1" y="3909"/>
                  </a:lnTo>
                  <a:cubicBezTo>
                    <a:pt x="1" y="3909"/>
                    <a:pt x="302" y="4891"/>
                    <a:pt x="871" y="4891"/>
                  </a:cubicBezTo>
                  <a:cubicBezTo>
                    <a:pt x="981" y="4891"/>
                    <a:pt x="1101" y="4854"/>
                    <a:pt x="1231" y="4767"/>
                  </a:cubicBezTo>
                  <a:cubicBezTo>
                    <a:pt x="1245" y="4756"/>
                    <a:pt x="3449" y="1"/>
                    <a:pt x="344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7"/>
            <p:cNvSpPr/>
            <p:nvPr/>
          </p:nvSpPr>
          <p:spPr>
            <a:xfrm>
              <a:off x="6207531" y="759201"/>
              <a:ext cx="290817" cy="269017"/>
            </a:xfrm>
            <a:custGeom>
              <a:avLst/>
              <a:gdLst/>
              <a:ahLst/>
              <a:cxnLst/>
              <a:rect l="l" t="t" r="r" b="b"/>
              <a:pathLst>
                <a:path w="9258" h="8564" extrusionOk="0">
                  <a:moveTo>
                    <a:pt x="4373" y="0"/>
                  </a:moveTo>
                  <a:cubicBezTo>
                    <a:pt x="4260" y="0"/>
                    <a:pt x="4155" y="64"/>
                    <a:pt x="4105" y="166"/>
                  </a:cubicBezTo>
                  <a:lnTo>
                    <a:pt x="102" y="8126"/>
                  </a:lnTo>
                  <a:cubicBezTo>
                    <a:pt x="0" y="8327"/>
                    <a:pt x="151" y="8563"/>
                    <a:pt x="370" y="8563"/>
                  </a:cubicBezTo>
                  <a:cubicBezTo>
                    <a:pt x="378" y="8563"/>
                    <a:pt x="386" y="8563"/>
                    <a:pt x="394" y="8562"/>
                  </a:cubicBezTo>
                  <a:lnTo>
                    <a:pt x="4865" y="8239"/>
                  </a:lnTo>
                  <a:cubicBezTo>
                    <a:pt x="4967" y="8228"/>
                    <a:pt x="5061" y="8169"/>
                    <a:pt x="5107" y="8077"/>
                  </a:cubicBezTo>
                  <a:lnTo>
                    <a:pt x="9149" y="457"/>
                  </a:lnTo>
                  <a:cubicBezTo>
                    <a:pt x="9258" y="257"/>
                    <a:pt x="9110" y="14"/>
                    <a:pt x="8885" y="14"/>
                  </a:cubicBezTo>
                  <a:lnTo>
                    <a:pt x="4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7"/>
            <p:cNvSpPr/>
            <p:nvPr/>
          </p:nvSpPr>
          <p:spPr>
            <a:xfrm>
              <a:off x="6385923" y="738877"/>
              <a:ext cx="76427" cy="46773"/>
            </a:xfrm>
            <a:custGeom>
              <a:avLst/>
              <a:gdLst/>
              <a:ahLst/>
              <a:cxnLst/>
              <a:rect l="l" t="t" r="r" b="b"/>
              <a:pathLst>
                <a:path w="2433" h="1489" extrusionOk="0">
                  <a:moveTo>
                    <a:pt x="1989" y="1"/>
                  </a:moveTo>
                  <a:cubicBezTo>
                    <a:pt x="1987" y="1"/>
                    <a:pt x="1985" y="1"/>
                    <a:pt x="1983" y="1"/>
                  </a:cubicBezTo>
                  <a:lnTo>
                    <a:pt x="707" y="18"/>
                  </a:lnTo>
                  <a:cubicBezTo>
                    <a:pt x="549" y="22"/>
                    <a:pt x="412" y="120"/>
                    <a:pt x="356" y="268"/>
                  </a:cubicBezTo>
                  <a:lnTo>
                    <a:pt x="92" y="978"/>
                  </a:lnTo>
                  <a:cubicBezTo>
                    <a:pt x="0" y="1226"/>
                    <a:pt x="186" y="1488"/>
                    <a:pt x="447" y="1488"/>
                  </a:cubicBezTo>
                  <a:cubicBezTo>
                    <a:pt x="455" y="1488"/>
                    <a:pt x="463" y="1488"/>
                    <a:pt x="472" y="1487"/>
                  </a:cubicBezTo>
                  <a:lnTo>
                    <a:pt x="1779" y="1407"/>
                  </a:lnTo>
                  <a:cubicBezTo>
                    <a:pt x="1931" y="1399"/>
                    <a:pt x="2064" y="1301"/>
                    <a:pt x="2113" y="1157"/>
                  </a:cubicBezTo>
                  <a:lnTo>
                    <a:pt x="2345" y="507"/>
                  </a:lnTo>
                  <a:cubicBezTo>
                    <a:pt x="2433" y="259"/>
                    <a:pt x="2249" y="1"/>
                    <a:pt x="1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7"/>
            <p:cNvSpPr/>
            <p:nvPr/>
          </p:nvSpPr>
          <p:spPr>
            <a:xfrm>
              <a:off x="6402163" y="766552"/>
              <a:ext cx="10429" cy="12471"/>
            </a:xfrm>
            <a:custGeom>
              <a:avLst/>
              <a:gdLst/>
              <a:ahLst/>
              <a:cxnLst/>
              <a:rect l="l" t="t" r="r" b="b"/>
              <a:pathLst>
                <a:path w="332" h="397" extrusionOk="0">
                  <a:moveTo>
                    <a:pt x="224" y="0"/>
                  </a:moveTo>
                  <a:cubicBezTo>
                    <a:pt x="166" y="0"/>
                    <a:pt x="97" y="56"/>
                    <a:pt x="53" y="142"/>
                  </a:cubicBezTo>
                  <a:cubicBezTo>
                    <a:pt x="1" y="248"/>
                    <a:pt x="8" y="357"/>
                    <a:pt x="71" y="388"/>
                  </a:cubicBezTo>
                  <a:cubicBezTo>
                    <a:pt x="82" y="394"/>
                    <a:pt x="95" y="397"/>
                    <a:pt x="108" y="397"/>
                  </a:cubicBezTo>
                  <a:cubicBezTo>
                    <a:pt x="167" y="397"/>
                    <a:pt x="239" y="341"/>
                    <a:pt x="282" y="255"/>
                  </a:cubicBezTo>
                  <a:cubicBezTo>
                    <a:pt x="331" y="149"/>
                    <a:pt x="324" y="40"/>
                    <a:pt x="261" y="9"/>
                  </a:cubicBezTo>
                  <a:cubicBezTo>
                    <a:pt x="249" y="3"/>
                    <a:pt x="237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7"/>
            <p:cNvSpPr/>
            <p:nvPr/>
          </p:nvSpPr>
          <p:spPr>
            <a:xfrm>
              <a:off x="6435397" y="765986"/>
              <a:ext cx="10523" cy="12502"/>
            </a:xfrm>
            <a:custGeom>
              <a:avLst/>
              <a:gdLst/>
              <a:ahLst/>
              <a:cxnLst/>
              <a:rect l="l" t="t" r="r" b="b"/>
              <a:pathLst>
                <a:path w="335" h="398" extrusionOk="0">
                  <a:moveTo>
                    <a:pt x="227" y="1"/>
                  </a:moveTo>
                  <a:cubicBezTo>
                    <a:pt x="168" y="1"/>
                    <a:pt x="96" y="57"/>
                    <a:pt x="53" y="143"/>
                  </a:cubicBezTo>
                  <a:cubicBezTo>
                    <a:pt x="1" y="248"/>
                    <a:pt x="11" y="357"/>
                    <a:pt x="74" y="389"/>
                  </a:cubicBezTo>
                  <a:cubicBezTo>
                    <a:pt x="85" y="395"/>
                    <a:pt x="97" y="397"/>
                    <a:pt x="110" y="397"/>
                  </a:cubicBezTo>
                  <a:cubicBezTo>
                    <a:pt x="167" y="397"/>
                    <a:pt x="239" y="342"/>
                    <a:pt x="282" y="255"/>
                  </a:cubicBezTo>
                  <a:cubicBezTo>
                    <a:pt x="334" y="150"/>
                    <a:pt x="324" y="41"/>
                    <a:pt x="264" y="9"/>
                  </a:cubicBezTo>
                  <a:cubicBezTo>
                    <a:pt x="253" y="4"/>
                    <a:pt x="240" y="1"/>
                    <a:pt x="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7"/>
            <p:cNvSpPr/>
            <p:nvPr/>
          </p:nvSpPr>
          <p:spPr>
            <a:xfrm>
              <a:off x="6361547" y="869145"/>
              <a:ext cx="100174" cy="95997"/>
            </a:xfrm>
            <a:custGeom>
              <a:avLst/>
              <a:gdLst/>
              <a:ahLst/>
              <a:cxnLst/>
              <a:rect l="l" t="t" r="r" b="b"/>
              <a:pathLst>
                <a:path w="3189" h="3056" extrusionOk="0">
                  <a:moveTo>
                    <a:pt x="1167" y="1"/>
                  </a:moveTo>
                  <a:lnTo>
                    <a:pt x="777" y="855"/>
                  </a:lnTo>
                  <a:lnTo>
                    <a:pt x="380" y="922"/>
                  </a:lnTo>
                  <a:lnTo>
                    <a:pt x="0" y="1723"/>
                  </a:lnTo>
                  <a:lnTo>
                    <a:pt x="380" y="1765"/>
                  </a:lnTo>
                  <a:lnTo>
                    <a:pt x="95" y="2500"/>
                  </a:lnTo>
                  <a:lnTo>
                    <a:pt x="489" y="2458"/>
                  </a:lnTo>
                  <a:lnTo>
                    <a:pt x="271" y="2988"/>
                  </a:lnTo>
                  <a:lnTo>
                    <a:pt x="1522" y="3055"/>
                  </a:lnTo>
                  <a:lnTo>
                    <a:pt x="3019" y="1822"/>
                  </a:lnTo>
                  <a:lnTo>
                    <a:pt x="2816" y="946"/>
                  </a:lnTo>
                  <a:cubicBezTo>
                    <a:pt x="2816" y="946"/>
                    <a:pt x="3142" y="61"/>
                    <a:pt x="3188" y="61"/>
                  </a:cubicBezTo>
                  <a:lnTo>
                    <a:pt x="1167" y="1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7"/>
            <p:cNvSpPr/>
            <p:nvPr/>
          </p:nvSpPr>
          <p:spPr>
            <a:xfrm>
              <a:off x="6226504" y="728951"/>
              <a:ext cx="37569" cy="51108"/>
            </a:xfrm>
            <a:custGeom>
              <a:avLst/>
              <a:gdLst/>
              <a:ahLst/>
              <a:cxnLst/>
              <a:rect l="l" t="t" r="r" b="b"/>
              <a:pathLst>
                <a:path w="1196" h="1627" extrusionOk="0">
                  <a:moveTo>
                    <a:pt x="732" y="146"/>
                  </a:moveTo>
                  <a:cubicBezTo>
                    <a:pt x="744" y="161"/>
                    <a:pt x="762" y="171"/>
                    <a:pt x="784" y="171"/>
                  </a:cubicBezTo>
                  <a:cubicBezTo>
                    <a:pt x="790" y="171"/>
                    <a:pt x="796" y="171"/>
                    <a:pt x="802" y="169"/>
                  </a:cubicBezTo>
                  <a:cubicBezTo>
                    <a:pt x="821" y="165"/>
                    <a:pt x="839" y="163"/>
                    <a:pt x="856" y="163"/>
                  </a:cubicBezTo>
                  <a:cubicBezTo>
                    <a:pt x="1089" y="163"/>
                    <a:pt x="1058" y="560"/>
                    <a:pt x="1052" y="717"/>
                  </a:cubicBezTo>
                  <a:cubicBezTo>
                    <a:pt x="1048" y="847"/>
                    <a:pt x="1034" y="981"/>
                    <a:pt x="1006" y="1107"/>
                  </a:cubicBezTo>
                  <a:cubicBezTo>
                    <a:pt x="974" y="1227"/>
                    <a:pt x="932" y="1357"/>
                    <a:pt x="834" y="1434"/>
                  </a:cubicBezTo>
                  <a:cubicBezTo>
                    <a:pt x="785" y="1472"/>
                    <a:pt x="736" y="1487"/>
                    <a:pt x="688" y="1487"/>
                  </a:cubicBezTo>
                  <a:cubicBezTo>
                    <a:pt x="521" y="1487"/>
                    <a:pt x="371" y="1292"/>
                    <a:pt x="300" y="1150"/>
                  </a:cubicBezTo>
                  <a:cubicBezTo>
                    <a:pt x="205" y="949"/>
                    <a:pt x="173" y="714"/>
                    <a:pt x="159" y="492"/>
                  </a:cubicBezTo>
                  <a:cubicBezTo>
                    <a:pt x="155" y="429"/>
                    <a:pt x="148" y="348"/>
                    <a:pt x="198" y="299"/>
                  </a:cubicBezTo>
                  <a:cubicBezTo>
                    <a:pt x="243" y="250"/>
                    <a:pt x="321" y="232"/>
                    <a:pt x="377" y="215"/>
                  </a:cubicBezTo>
                  <a:cubicBezTo>
                    <a:pt x="495" y="176"/>
                    <a:pt x="613" y="155"/>
                    <a:pt x="732" y="146"/>
                  </a:cubicBezTo>
                  <a:close/>
                  <a:moveTo>
                    <a:pt x="834" y="0"/>
                  </a:moveTo>
                  <a:cubicBezTo>
                    <a:pt x="658" y="4"/>
                    <a:pt x="482" y="32"/>
                    <a:pt x="314" y="88"/>
                  </a:cubicBezTo>
                  <a:cubicBezTo>
                    <a:pt x="173" y="134"/>
                    <a:pt x="46" y="197"/>
                    <a:pt x="22" y="359"/>
                  </a:cubicBezTo>
                  <a:cubicBezTo>
                    <a:pt x="1" y="496"/>
                    <a:pt x="29" y="654"/>
                    <a:pt x="54" y="791"/>
                  </a:cubicBezTo>
                  <a:cubicBezTo>
                    <a:pt x="75" y="935"/>
                    <a:pt x="113" y="1076"/>
                    <a:pt x="177" y="1209"/>
                  </a:cubicBezTo>
                  <a:cubicBezTo>
                    <a:pt x="267" y="1405"/>
                    <a:pt x="464" y="1626"/>
                    <a:pt x="690" y="1626"/>
                  </a:cubicBezTo>
                  <a:cubicBezTo>
                    <a:pt x="743" y="1626"/>
                    <a:pt x="799" y="1614"/>
                    <a:pt x="855" y="1585"/>
                  </a:cubicBezTo>
                  <a:cubicBezTo>
                    <a:pt x="1140" y="1438"/>
                    <a:pt x="1182" y="1027"/>
                    <a:pt x="1192" y="745"/>
                  </a:cubicBezTo>
                  <a:cubicBezTo>
                    <a:pt x="1196" y="643"/>
                    <a:pt x="1192" y="542"/>
                    <a:pt x="1185" y="443"/>
                  </a:cubicBezTo>
                  <a:cubicBezTo>
                    <a:pt x="1182" y="359"/>
                    <a:pt x="1175" y="271"/>
                    <a:pt x="1136" y="197"/>
                  </a:cubicBezTo>
                  <a:cubicBezTo>
                    <a:pt x="1086" y="103"/>
                    <a:pt x="993" y="45"/>
                    <a:pt x="892" y="31"/>
                  </a:cubicBezTo>
                  <a:lnTo>
                    <a:pt x="892" y="31"/>
                  </a:lnTo>
                  <a:cubicBezTo>
                    <a:pt x="881" y="13"/>
                    <a:pt x="862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7"/>
            <p:cNvSpPr/>
            <p:nvPr/>
          </p:nvSpPr>
          <p:spPr>
            <a:xfrm>
              <a:off x="6232693" y="732030"/>
              <a:ext cx="27392" cy="37601"/>
            </a:xfrm>
            <a:custGeom>
              <a:avLst/>
              <a:gdLst/>
              <a:ahLst/>
              <a:cxnLst/>
              <a:rect l="l" t="t" r="r" b="b"/>
              <a:pathLst>
                <a:path w="872" h="1197" extrusionOk="0">
                  <a:moveTo>
                    <a:pt x="88" y="0"/>
                  </a:moveTo>
                  <a:cubicBezTo>
                    <a:pt x="47" y="0"/>
                    <a:pt x="1" y="35"/>
                    <a:pt x="11" y="89"/>
                  </a:cubicBezTo>
                  <a:cubicBezTo>
                    <a:pt x="50" y="317"/>
                    <a:pt x="155" y="531"/>
                    <a:pt x="285" y="721"/>
                  </a:cubicBezTo>
                  <a:cubicBezTo>
                    <a:pt x="349" y="813"/>
                    <a:pt x="419" y="904"/>
                    <a:pt x="493" y="988"/>
                  </a:cubicBezTo>
                  <a:cubicBezTo>
                    <a:pt x="566" y="1076"/>
                    <a:pt x="647" y="1154"/>
                    <a:pt x="756" y="1192"/>
                  </a:cubicBezTo>
                  <a:cubicBezTo>
                    <a:pt x="764" y="1195"/>
                    <a:pt x="772" y="1196"/>
                    <a:pt x="779" y="1196"/>
                  </a:cubicBezTo>
                  <a:cubicBezTo>
                    <a:pt x="847" y="1196"/>
                    <a:pt x="871" y="1084"/>
                    <a:pt x="795" y="1055"/>
                  </a:cubicBezTo>
                  <a:cubicBezTo>
                    <a:pt x="704" y="1023"/>
                    <a:pt x="637" y="943"/>
                    <a:pt x="574" y="872"/>
                  </a:cubicBezTo>
                  <a:cubicBezTo>
                    <a:pt x="507" y="792"/>
                    <a:pt x="443" y="707"/>
                    <a:pt x="387" y="619"/>
                  </a:cubicBezTo>
                  <a:cubicBezTo>
                    <a:pt x="271" y="447"/>
                    <a:pt x="180" y="257"/>
                    <a:pt x="145" y="50"/>
                  </a:cubicBezTo>
                  <a:cubicBezTo>
                    <a:pt x="139" y="15"/>
                    <a:pt x="114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7"/>
            <p:cNvSpPr/>
            <p:nvPr/>
          </p:nvSpPr>
          <p:spPr>
            <a:xfrm>
              <a:off x="6234452" y="753830"/>
              <a:ext cx="11843" cy="17968"/>
            </a:xfrm>
            <a:custGeom>
              <a:avLst/>
              <a:gdLst/>
              <a:ahLst/>
              <a:cxnLst/>
              <a:rect l="l" t="t" r="r" b="b"/>
              <a:pathLst>
                <a:path w="377" h="572" extrusionOk="0">
                  <a:moveTo>
                    <a:pt x="298" y="0"/>
                  </a:moveTo>
                  <a:cubicBezTo>
                    <a:pt x="275" y="0"/>
                    <a:pt x="251" y="11"/>
                    <a:pt x="240" y="34"/>
                  </a:cubicBezTo>
                  <a:cubicBezTo>
                    <a:pt x="166" y="178"/>
                    <a:pt x="92" y="322"/>
                    <a:pt x="18" y="467"/>
                  </a:cubicBezTo>
                  <a:cubicBezTo>
                    <a:pt x="1" y="502"/>
                    <a:pt x="8" y="544"/>
                    <a:pt x="43" y="565"/>
                  </a:cubicBezTo>
                  <a:cubicBezTo>
                    <a:pt x="53" y="569"/>
                    <a:pt x="64" y="572"/>
                    <a:pt x="76" y="572"/>
                  </a:cubicBezTo>
                  <a:cubicBezTo>
                    <a:pt x="101" y="572"/>
                    <a:pt x="126" y="561"/>
                    <a:pt x="138" y="537"/>
                  </a:cubicBezTo>
                  <a:cubicBezTo>
                    <a:pt x="212" y="393"/>
                    <a:pt x="286" y="249"/>
                    <a:pt x="359" y="105"/>
                  </a:cubicBezTo>
                  <a:cubicBezTo>
                    <a:pt x="377" y="73"/>
                    <a:pt x="370" y="27"/>
                    <a:pt x="335" y="10"/>
                  </a:cubicBezTo>
                  <a:cubicBezTo>
                    <a:pt x="324" y="4"/>
                    <a:pt x="311" y="0"/>
                    <a:pt x="298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7"/>
            <p:cNvSpPr/>
            <p:nvPr/>
          </p:nvSpPr>
          <p:spPr>
            <a:xfrm>
              <a:off x="6245509" y="761055"/>
              <a:ext cx="5780" cy="18879"/>
            </a:xfrm>
            <a:custGeom>
              <a:avLst/>
              <a:gdLst/>
              <a:ahLst/>
              <a:cxnLst/>
              <a:rect l="l" t="t" r="r" b="b"/>
              <a:pathLst>
                <a:path w="184" h="601" extrusionOk="0">
                  <a:moveTo>
                    <a:pt x="108" y="1"/>
                  </a:moveTo>
                  <a:cubicBezTo>
                    <a:pt x="106" y="1"/>
                    <a:pt x="104" y="1"/>
                    <a:pt x="102" y="1"/>
                  </a:cubicBezTo>
                  <a:cubicBezTo>
                    <a:pt x="67" y="1"/>
                    <a:pt x="28" y="29"/>
                    <a:pt x="32" y="68"/>
                  </a:cubicBezTo>
                  <a:cubicBezTo>
                    <a:pt x="42" y="219"/>
                    <a:pt x="35" y="367"/>
                    <a:pt x="7" y="511"/>
                  </a:cubicBezTo>
                  <a:cubicBezTo>
                    <a:pt x="0" y="549"/>
                    <a:pt x="18" y="588"/>
                    <a:pt x="57" y="599"/>
                  </a:cubicBezTo>
                  <a:cubicBezTo>
                    <a:pt x="62" y="600"/>
                    <a:pt x="67" y="600"/>
                    <a:pt x="72" y="600"/>
                  </a:cubicBezTo>
                  <a:cubicBezTo>
                    <a:pt x="104" y="600"/>
                    <a:pt x="138" y="582"/>
                    <a:pt x="144" y="549"/>
                  </a:cubicBezTo>
                  <a:cubicBezTo>
                    <a:pt x="173" y="391"/>
                    <a:pt x="183" y="230"/>
                    <a:pt x="173" y="68"/>
                  </a:cubicBezTo>
                  <a:cubicBezTo>
                    <a:pt x="169" y="34"/>
                    <a:pt x="143" y="1"/>
                    <a:pt x="108" y="1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7"/>
            <p:cNvSpPr/>
            <p:nvPr/>
          </p:nvSpPr>
          <p:spPr>
            <a:xfrm>
              <a:off x="6190129" y="757505"/>
              <a:ext cx="41716" cy="178957"/>
            </a:xfrm>
            <a:custGeom>
              <a:avLst/>
              <a:gdLst/>
              <a:ahLst/>
              <a:cxnLst/>
              <a:rect l="l" t="t" r="r" b="b"/>
              <a:pathLst>
                <a:path w="1328" h="5697" extrusionOk="0">
                  <a:moveTo>
                    <a:pt x="1234" y="1"/>
                  </a:moveTo>
                  <a:cubicBezTo>
                    <a:pt x="1214" y="1"/>
                    <a:pt x="1194" y="11"/>
                    <a:pt x="1183" y="37"/>
                  </a:cubicBezTo>
                  <a:cubicBezTo>
                    <a:pt x="589" y="1415"/>
                    <a:pt x="519" y="2919"/>
                    <a:pt x="400" y="4391"/>
                  </a:cubicBezTo>
                  <a:cubicBezTo>
                    <a:pt x="382" y="4606"/>
                    <a:pt x="361" y="4820"/>
                    <a:pt x="312" y="5031"/>
                  </a:cubicBezTo>
                  <a:cubicBezTo>
                    <a:pt x="291" y="5130"/>
                    <a:pt x="266" y="5228"/>
                    <a:pt x="231" y="5319"/>
                  </a:cubicBezTo>
                  <a:cubicBezTo>
                    <a:pt x="203" y="5404"/>
                    <a:pt x="168" y="5523"/>
                    <a:pt x="73" y="5558"/>
                  </a:cubicBezTo>
                  <a:cubicBezTo>
                    <a:pt x="0" y="5587"/>
                    <a:pt x="21" y="5697"/>
                    <a:pt x="87" y="5697"/>
                  </a:cubicBezTo>
                  <a:cubicBezTo>
                    <a:pt x="94" y="5697"/>
                    <a:pt x="103" y="5695"/>
                    <a:pt x="111" y="5692"/>
                  </a:cubicBezTo>
                  <a:cubicBezTo>
                    <a:pt x="259" y="5639"/>
                    <a:pt x="319" y="5499"/>
                    <a:pt x="368" y="5358"/>
                  </a:cubicBezTo>
                  <a:cubicBezTo>
                    <a:pt x="431" y="5179"/>
                    <a:pt x="470" y="4992"/>
                    <a:pt x="495" y="4806"/>
                  </a:cubicBezTo>
                  <a:cubicBezTo>
                    <a:pt x="551" y="4427"/>
                    <a:pt x="565" y="4044"/>
                    <a:pt x="593" y="3660"/>
                  </a:cubicBezTo>
                  <a:cubicBezTo>
                    <a:pt x="653" y="2887"/>
                    <a:pt x="730" y="2110"/>
                    <a:pt x="902" y="1351"/>
                  </a:cubicBezTo>
                  <a:cubicBezTo>
                    <a:pt x="1001" y="926"/>
                    <a:pt x="1131" y="508"/>
                    <a:pt x="1303" y="107"/>
                  </a:cubicBezTo>
                  <a:cubicBezTo>
                    <a:pt x="1327" y="52"/>
                    <a:pt x="1278" y="1"/>
                    <a:pt x="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7"/>
            <p:cNvSpPr/>
            <p:nvPr/>
          </p:nvSpPr>
          <p:spPr>
            <a:xfrm>
              <a:off x="6194401" y="926222"/>
              <a:ext cx="41370" cy="11591"/>
            </a:xfrm>
            <a:custGeom>
              <a:avLst/>
              <a:gdLst/>
              <a:ahLst/>
              <a:cxnLst/>
              <a:rect l="l" t="t" r="r" b="b"/>
              <a:pathLst>
                <a:path w="1317" h="369" extrusionOk="0">
                  <a:moveTo>
                    <a:pt x="46" y="237"/>
                  </a:moveTo>
                  <a:cubicBezTo>
                    <a:pt x="47" y="237"/>
                    <a:pt x="48" y="237"/>
                    <a:pt x="49" y="237"/>
                  </a:cubicBezTo>
                  <a:lnTo>
                    <a:pt x="49" y="237"/>
                  </a:lnTo>
                  <a:cubicBezTo>
                    <a:pt x="48" y="237"/>
                    <a:pt x="47" y="237"/>
                    <a:pt x="46" y="237"/>
                  </a:cubicBezTo>
                  <a:close/>
                  <a:moveTo>
                    <a:pt x="405" y="1"/>
                  </a:moveTo>
                  <a:cubicBezTo>
                    <a:pt x="377" y="1"/>
                    <a:pt x="349" y="3"/>
                    <a:pt x="320" y="8"/>
                  </a:cubicBezTo>
                  <a:cubicBezTo>
                    <a:pt x="271" y="19"/>
                    <a:pt x="225" y="36"/>
                    <a:pt x="183" y="57"/>
                  </a:cubicBezTo>
                  <a:cubicBezTo>
                    <a:pt x="162" y="68"/>
                    <a:pt x="144" y="82"/>
                    <a:pt x="123" y="96"/>
                  </a:cubicBezTo>
                  <a:cubicBezTo>
                    <a:pt x="115" y="101"/>
                    <a:pt x="108" y="108"/>
                    <a:pt x="100" y="116"/>
                  </a:cubicBezTo>
                  <a:lnTo>
                    <a:pt x="100" y="116"/>
                  </a:lnTo>
                  <a:cubicBezTo>
                    <a:pt x="97" y="115"/>
                    <a:pt x="94" y="115"/>
                    <a:pt x="90" y="115"/>
                  </a:cubicBezTo>
                  <a:cubicBezTo>
                    <a:pt x="79" y="115"/>
                    <a:pt x="69" y="118"/>
                    <a:pt x="60" y="124"/>
                  </a:cubicBezTo>
                  <a:cubicBezTo>
                    <a:pt x="14" y="156"/>
                    <a:pt x="0" y="230"/>
                    <a:pt x="56" y="261"/>
                  </a:cubicBezTo>
                  <a:cubicBezTo>
                    <a:pt x="71" y="270"/>
                    <a:pt x="84" y="274"/>
                    <a:pt x="97" y="274"/>
                  </a:cubicBezTo>
                  <a:cubicBezTo>
                    <a:pt x="139" y="274"/>
                    <a:pt x="172" y="232"/>
                    <a:pt x="207" y="205"/>
                  </a:cubicBezTo>
                  <a:cubicBezTo>
                    <a:pt x="268" y="161"/>
                    <a:pt x="336" y="141"/>
                    <a:pt x="406" y="141"/>
                  </a:cubicBezTo>
                  <a:cubicBezTo>
                    <a:pt x="465" y="141"/>
                    <a:pt x="525" y="156"/>
                    <a:pt x="580" y="184"/>
                  </a:cubicBezTo>
                  <a:cubicBezTo>
                    <a:pt x="703" y="247"/>
                    <a:pt x="815" y="338"/>
                    <a:pt x="956" y="363"/>
                  </a:cubicBezTo>
                  <a:cubicBezTo>
                    <a:pt x="979" y="367"/>
                    <a:pt x="1001" y="369"/>
                    <a:pt x="1023" y="369"/>
                  </a:cubicBezTo>
                  <a:cubicBezTo>
                    <a:pt x="1123" y="369"/>
                    <a:pt x="1216" y="330"/>
                    <a:pt x="1279" y="244"/>
                  </a:cubicBezTo>
                  <a:cubicBezTo>
                    <a:pt x="1317" y="194"/>
                    <a:pt x="1268" y="144"/>
                    <a:pt x="1217" y="144"/>
                  </a:cubicBezTo>
                  <a:cubicBezTo>
                    <a:pt x="1196" y="144"/>
                    <a:pt x="1175" y="153"/>
                    <a:pt x="1160" y="173"/>
                  </a:cubicBezTo>
                  <a:cubicBezTo>
                    <a:pt x="1128" y="215"/>
                    <a:pt x="1080" y="230"/>
                    <a:pt x="1030" y="230"/>
                  </a:cubicBezTo>
                  <a:cubicBezTo>
                    <a:pt x="989" y="230"/>
                    <a:pt x="946" y="219"/>
                    <a:pt x="910" y="205"/>
                  </a:cubicBezTo>
                  <a:cubicBezTo>
                    <a:pt x="805" y="166"/>
                    <a:pt x="717" y="92"/>
                    <a:pt x="619" y="47"/>
                  </a:cubicBezTo>
                  <a:cubicBezTo>
                    <a:pt x="548" y="16"/>
                    <a:pt x="477" y="1"/>
                    <a:pt x="405" y="1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7"/>
            <p:cNvSpPr/>
            <p:nvPr/>
          </p:nvSpPr>
          <p:spPr>
            <a:xfrm>
              <a:off x="6238661" y="777766"/>
              <a:ext cx="10555" cy="136236"/>
            </a:xfrm>
            <a:custGeom>
              <a:avLst/>
              <a:gdLst/>
              <a:ahLst/>
              <a:cxnLst/>
              <a:rect l="l" t="t" r="r" b="b"/>
              <a:pathLst>
                <a:path w="336" h="4337" extrusionOk="0">
                  <a:moveTo>
                    <a:pt x="246" y="1"/>
                  </a:moveTo>
                  <a:cubicBezTo>
                    <a:pt x="210" y="1"/>
                    <a:pt x="174" y="23"/>
                    <a:pt x="173" y="67"/>
                  </a:cubicBezTo>
                  <a:cubicBezTo>
                    <a:pt x="85" y="1472"/>
                    <a:pt x="0" y="2885"/>
                    <a:pt x="194" y="4284"/>
                  </a:cubicBezTo>
                  <a:cubicBezTo>
                    <a:pt x="198" y="4321"/>
                    <a:pt x="223" y="4337"/>
                    <a:pt x="250" y="4337"/>
                  </a:cubicBezTo>
                  <a:cubicBezTo>
                    <a:pt x="290" y="4337"/>
                    <a:pt x="336" y="4302"/>
                    <a:pt x="327" y="4249"/>
                  </a:cubicBezTo>
                  <a:cubicBezTo>
                    <a:pt x="137" y="2861"/>
                    <a:pt x="225" y="1458"/>
                    <a:pt x="313" y="67"/>
                  </a:cubicBezTo>
                  <a:cubicBezTo>
                    <a:pt x="315" y="23"/>
                    <a:pt x="281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7"/>
            <p:cNvSpPr/>
            <p:nvPr/>
          </p:nvSpPr>
          <p:spPr>
            <a:xfrm>
              <a:off x="6220536" y="788761"/>
              <a:ext cx="13570" cy="127692"/>
            </a:xfrm>
            <a:custGeom>
              <a:avLst/>
              <a:gdLst/>
              <a:ahLst/>
              <a:cxnLst/>
              <a:rect l="l" t="t" r="r" b="b"/>
              <a:pathLst>
                <a:path w="432" h="4065" extrusionOk="0">
                  <a:moveTo>
                    <a:pt x="344" y="1"/>
                  </a:moveTo>
                  <a:cubicBezTo>
                    <a:pt x="317" y="1"/>
                    <a:pt x="293" y="16"/>
                    <a:pt x="289" y="50"/>
                  </a:cubicBezTo>
                  <a:cubicBezTo>
                    <a:pt x="85" y="1358"/>
                    <a:pt x="1" y="2676"/>
                    <a:pt x="33" y="3997"/>
                  </a:cubicBezTo>
                  <a:cubicBezTo>
                    <a:pt x="33" y="4042"/>
                    <a:pt x="68" y="4065"/>
                    <a:pt x="103" y="4065"/>
                  </a:cubicBezTo>
                  <a:cubicBezTo>
                    <a:pt x="138" y="4065"/>
                    <a:pt x="171" y="4043"/>
                    <a:pt x="170" y="3997"/>
                  </a:cubicBezTo>
                  <a:cubicBezTo>
                    <a:pt x="142" y="2690"/>
                    <a:pt x="222" y="1383"/>
                    <a:pt x="423" y="89"/>
                  </a:cubicBezTo>
                  <a:cubicBezTo>
                    <a:pt x="431" y="36"/>
                    <a:pt x="384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7"/>
            <p:cNvSpPr/>
            <p:nvPr/>
          </p:nvSpPr>
          <p:spPr>
            <a:xfrm>
              <a:off x="6257540" y="762405"/>
              <a:ext cx="31758" cy="98258"/>
            </a:xfrm>
            <a:custGeom>
              <a:avLst/>
              <a:gdLst/>
              <a:ahLst/>
              <a:cxnLst/>
              <a:rect l="l" t="t" r="r" b="b"/>
              <a:pathLst>
                <a:path w="1011" h="3128" extrusionOk="0">
                  <a:moveTo>
                    <a:pt x="85" y="1"/>
                  </a:moveTo>
                  <a:cubicBezTo>
                    <a:pt x="44" y="1"/>
                    <a:pt x="0" y="36"/>
                    <a:pt x="11" y="88"/>
                  </a:cubicBezTo>
                  <a:cubicBezTo>
                    <a:pt x="204" y="1107"/>
                    <a:pt x="489" y="2109"/>
                    <a:pt x="854" y="3079"/>
                  </a:cubicBezTo>
                  <a:cubicBezTo>
                    <a:pt x="867" y="3113"/>
                    <a:pt x="897" y="3128"/>
                    <a:pt x="926" y="3128"/>
                  </a:cubicBezTo>
                  <a:cubicBezTo>
                    <a:pt x="969" y="3128"/>
                    <a:pt x="1011" y="3095"/>
                    <a:pt x="992" y="3044"/>
                  </a:cubicBezTo>
                  <a:cubicBezTo>
                    <a:pt x="623" y="2070"/>
                    <a:pt x="341" y="1069"/>
                    <a:pt x="145" y="53"/>
                  </a:cubicBezTo>
                  <a:cubicBezTo>
                    <a:pt x="137" y="16"/>
                    <a:pt x="112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7"/>
            <p:cNvSpPr/>
            <p:nvPr/>
          </p:nvSpPr>
          <p:spPr>
            <a:xfrm>
              <a:off x="6245163" y="783735"/>
              <a:ext cx="30941" cy="140006"/>
            </a:xfrm>
            <a:custGeom>
              <a:avLst/>
              <a:gdLst/>
              <a:ahLst/>
              <a:cxnLst/>
              <a:rect l="l" t="t" r="r" b="b"/>
              <a:pathLst>
                <a:path w="985" h="4457" extrusionOk="0">
                  <a:moveTo>
                    <a:pt x="69" y="0"/>
                  </a:moveTo>
                  <a:cubicBezTo>
                    <a:pt x="34" y="0"/>
                    <a:pt x="1" y="22"/>
                    <a:pt x="4" y="66"/>
                  </a:cubicBezTo>
                  <a:cubicBezTo>
                    <a:pt x="85" y="1223"/>
                    <a:pt x="169" y="2390"/>
                    <a:pt x="500" y="3507"/>
                  </a:cubicBezTo>
                  <a:cubicBezTo>
                    <a:pt x="591" y="3820"/>
                    <a:pt x="704" y="4126"/>
                    <a:pt x="841" y="4421"/>
                  </a:cubicBezTo>
                  <a:cubicBezTo>
                    <a:pt x="852" y="4446"/>
                    <a:pt x="871" y="4457"/>
                    <a:pt x="891" y="4457"/>
                  </a:cubicBezTo>
                  <a:cubicBezTo>
                    <a:pt x="936" y="4457"/>
                    <a:pt x="984" y="4406"/>
                    <a:pt x="960" y="4351"/>
                  </a:cubicBezTo>
                  <a:cubicBezTo>
                    <a:pt x="489" y="3307"/>
                    <a:pt x="321" y="2165"/>
                    <a:pt x="219" y="1033"/>
                  </a:cubicBezTo>
                  <a:cubicBezTo>
                    <a:pt x="191" y="710"/>
                    <a:pt x="166" y="390"/>
                    <a:pt x="145" y="66"/>
                  </a:cubicBezTo>
                  <a:cubicBezTo>
                    <a:pt x="141" y="22"/>
                    <a:pt x="104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7"/>
            <p:cNvSpPr/>
            <p:nvPr/>
          </p:nvSpPr>
          <p:spPr>
            <a:xfrm>
              <a:off x="6264042" y="837858"/>
              <a:ext cx="18125" cy="54721"/>
            </a:xfrm>
            <a:custGeom>
              <a:avLst/>
              <a:gdLst/>
              <a:ahLst/>
              <a:cxnLst/>
              <a:rect l="l" t="t" r="r" b="b"/>
              <a:pathLst>
                <a:path w="577" h="1742" extrusionOk="0">
                  <a:moveTo>
                    <a:pt x="86" y="1"/>
                  </a:moveTo>
                  <a:cubicBezTo>
                    <a:pt x="45" y="1"/>
                    <a:pt x="1" y="34"/>
                    <a:pt x="11" y="87"/>
                  </a:cubicBezTo>
                  <a:cubicBezTo>
                    <a:pt x="106" y="635"/>
                    <a:pt x="247" y="1169"/>
                    <a:pt x="423" y="1693"/>
                  </a:cubicBezTo>
                  <a:cubicBezTo>
                    <a:pt x="435" y="1727"/>
                    <a:pt x="464" y="1741"/>
                    <a:pt x="493" y="1741"/>
                  </a:cubicBezTo>
                  <a:cubicBezTo>
                    <a:pt x="535" y="1741"/>
                    <a:pt x="576" y="1708"/>
                    <a:pt x="560" y="1658"/>
                  </a:cubicBezTo>
                  <a:cubicBezTo>
                    <a:pt x="380" y="1134"/>
                    <a:pt x="243" y="596"/>
                    <a:pt x="145" y="52"/>
                  </a:cubicBezTo>
                  <a:cubicBezTo>
                    <a:pt x="139" y="16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7"/>
            <p:cNvSpPr/>
            <p:nvPr/>
          </p:nvSpPr>
          <p:spPr>
            <a:xfrm>
              <a:off x="6170276" y="683591"/>
              <a:ext cx="39737" cy="64396"/>
            </a:xfrm>
            <a:custGeom>
              <a:avLst/>
              <a:gdLst/>
              <a:ahLst/>
              <a:cxnLst/>
              <a:rect l="l" t="t" r="r" b="b"/>
              <a:pathLst>
                <a:path w="1265" h="2050" extrusionOk="0">
                  <a:moveTo>
                    <a:pt x="85" y="1"/>
                  </a:moveTo>
                  <a:cubicBezTo>
                    <a:pt x="42" y="1"/>
                    <a:pt x="0" y="34"/>
                    <a:pt x="19" y="84"/>
                  </a:cubicBezTo>
                  <a:cubicBezTo>
                    <a:pt x="290" y="784"/>
                    <a:pt x="659" y="1437"/>
                    <a:pt x="1123" y="2024"/>
                  </a:cubicBezTo>
                  <a:cubicBezTo>
                    <a:pt x="1137" y="2042"/>
                    <a:pt x="1153" y="2050"/>
                    <a:pt x="1169" y="2050"/>
                  </a:cubicBezTo>
                  <a:cubicBezTo>
                    <a:pt x="1218" y="2050"/>
                    <a:pt x="1265" y="1979"/>
                    <a:pt x="1225" y="1926"/>
                  </a:cubicBezTo>
                  <a:cubicBezTo>
                    <a:pt x="775" y="1356"/>
                    <a:pt x="417" y="724"/>
                    <a:pt x="156" y="49"/>
                  </a:cubicBezTo>
                  <a:cubicBezTo>
                    <a:pt x="144" y="15"/>
                    <a:pt x="114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7"/>
            <p:cNvSpPr/>
            <p:nvPr/>
          </p:nvSpPr>
          <p:spPr>
            <a:xfrm>
              <a:off x="6189846" y="698669"/>
              <a:ext cx="37538" cy="43255"/>
            </a:xfrm>
            <a:custGeom>
              <a:avLst/>
              <a:gdLst/>
              <a:ahLst/>
              <a:cxnLst/>
              <a:rect l="l" t="t" r="r" b="b"/>
              <a:pathLst>
                <a:path w="1195" h="1377" extrusionOk="0">
                  <a:moveTo>
                    <a:pt x="94" y="1"/>
                  </a:moveTo>
                  <a:cubicBezTo>
                    <a:pt x="47" y="1"/>
                    <a:pt x="0" y="51"/>
                    <a:pt x="29" y="107"/>
                  </a:cubicBezTo>
                  <a:cubicBezTo>
                    <a:pt x="282" y="585"/>
                    <a:pt x="627" y="1010"/>
                    <a:pt x="1041" y="1358"/>
                  </a:cubicBezTo>
                  <a:cubicBezTo>
                    <a:pt x="1056" y="1371"/>
                    <a:pt x="1072" y="1377"/>
                    <a:pt x="1088" y="1377"/>
                  </a:cubicBezTo>
                  <a:cubicBezTo>
                    <a:pt x="1144" y="1377"/>
                    <a:pt x="1195" y="1306"/>
                    <a:pt x="1140" y="1260"/>
                  </a:cubicBezTo>
                  <a:cubicBezTo>
                    <a:pt x="735" y="919"/>
                    <a:pt x="398" y="504"/>
                    <a:pt x="149" y="36"/>
                  </a:cubicBezTo>
                  <a:cubicBezTo>
                    <a:pt x="135" y="11"/>
                    <a:pt x="11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7"/>
            <p:cNvSpPr/>
            <p:nvPr/>
          </p:nvSpPr>
          <p:spPr>
            <a:xfrm>
              <a:off x="6259425" y="689466"/>
              <a:ext cx="43978" cy="74762"/>
            </a:xfrm>
            <a:custGeom>
              <a:avLst/>
              <a:gdLst/>
              <a:ahLst/>
              <a:cxnLst/>
              <a:rect l="l" t="t" r="r" b="b"/>
              <a:pathLst>
                <a:path w="1400" h="2380" extrusionOk="0">
                  <a:moveTo>
                    <a:pt x="1314" y="0"/>
                  </a:moveTo>
                  <a:cubicBezTo>
                    <a:pt x="1286" y="0"/>
                    <a:pt x="1260" y="15"/>
                    <a:pt x="1251" y="48"/>
                  </a:cubicBezTo>
                  <a:cubicBezTo>
                    <a:pt x="1041" y="874"/>
                    <a:pt x="626" y="1633"/>
                    <a:pt x="49" y="2259"/>
                  </a:cubicBezTo>
                  <a:cubicBezTo>
                    <a:pt x="1" y="2308"/>
                    <a:pt x="48" y="2379"/>
                    <a:pt x="101" y="2379"/>
                  </a:cubicBezTo>
                  <a:cubicBezTo>
                    <a:pt x="117" y="2379"/>
                    <a:pt x="133" y="2373"/>
                    <a:pt x="148" y="2357"/>
                  </a:cubicBezTo>
                  <a:cubicBezTo>
                    <a:pt x="742" y="1718"/>
                    <a:pt x="1171" y="934"/>
                    <a:pt x="1385" y="87"/>
                  </a:cubicBezTo>
                  <a:cubicBezTo>
                    <a:pt x="1400" y="34"/>
                    <a:pt x="1356" y="0"/>
                    <a:pt x="1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7"/>
            <p:cNvSpPr/>
            <p:nvPr/>
          </p:nvSpPr>
          <p:spPr>
            <a:xfrm>
              <a:off x="6260744" y="707277"/>
              <a:ext cx="26795" cy="33486"/>
            </a:xfrm>
            <a:custGeom>
              <a:avLst/>
              <a:gdLst/>
              <a:ahLst/>
              <a:cxnLst/>
              <a:rect l="l" t="t" r="r" b="b"/>
              <a:pathLst>
                <a:path w="853" h="1066" extrusionOk="0">
                  <a:moveTo>
                    <a:pt x="760" y="1"/>
                  </a:moveTo>
                  <a:cubicBezTo>
                    <a:pt x="739" y="1"/>
                    <a:pt x="719" y="11"/>
                    <a:pt x="707" y="37"/>
                  </a:cubicBezTo>
                  <a:cubicBezTo>
                    <a:pt x="542" y="374"/>
                    <a:pt x="320" y="683"/>
                    <a:pt x="50" y="947"/>
                  </a:cubicBezTo>
                  <a:cubicBezTo>
                    <a:pt x="1" y="996"/>
                    <a:pt x="48" y="1066"/>
                    <a:pt x="103" y="1066"/>
                  </a:cubicBezTo>
                  <a:cubicBezTo>
                    <a:pt x="120" y="1066"/>
                    <a:pt x="136" y="1060"/>
                    <a:pt x="151" y="1045"/>
                  </a:cubicBezTo>
                  <a:cubicBezTo>
                    <a:pt x="429" y="775"/>
                    <a:pt x="658" y="455"/>
                    <a:pt x="826" y="107"/>
                  </a:cubicBezTo>
                  <a:cubicBezTo>
                    <a:pt x="853" y="51"/>
                    <a:pt x="805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7"/>
            <p:cNvSpPr/>
            <p:nvPr/>
          </p:nvSpPr>
          <p:spPr>
            <a:xfrm>
              <a:off x="6249498" y="683686"/>
              <a:ext cx="40396" cy="48124"/>
            </a:xfrm>
            <a:custGeom>
              <a:avLst/>
              <a:gdLst/>
              <a:ahLst/>
              <a:cxnLst/>
              <a:rect l="l" t="t" r="r" b="b"/>
              <a:pathLst>
                <a:path w="1286" h="1532" extrusionOk="0">
                  <a:moveTo>
                    <a:pt x="1190" y="1"/>
                  </a:moveTo>
                  <a:cubicBezTo>
                    <a:pt x="1173" y="1"/>
                    <a:pt x="1157" y="8"/>
                    <a:pt x="1142" y="25"/>
                  </a:cubicBezTo>
                  <a:cubicBezTo>
                    <a:pt x="759" y="478"/>
                    <a:pt x="355" y="925"/>
                    <a:pt x="35" y="1427"/>
                  </a:cubicBezTo>
                  <a:cubicBezTo>
                    <a:pt x="1" y="1481"/>
                    <a:pt x="50" y="1531"/>
                    <a:pt x="99" y="1531"/>
                  </a:cubicBezTo>
                  <a:cubicBezTo>
                    <a:pt x="121" y="1531"/>
                    <a:pt x="143" y="1521"/>
                    <a:pt x="158" y="1498"/>
                  </a:cubicBezTo>
                  <a:cubicBezTo>
                    <a:pt x="471" y="1005"/>
                    <a:pt x="864" y="570"/>
                    <a:pt x="1241" y="123"/>
                  </a:cubicBezTo>
                  <a:cubicBezTo>
                    <a:pt x="1286" y="70"/>
                    <a:pt x="1240" y="1"/>
                    <a:pt x="1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7"/>
            <p:cNvSpPr/>
            <p:nvPr/>
          </p:nvSpPr>
          <p:spPr>
            <a:xfrm>
              <a:off x="6054992" y="829942"/>
              <a:ext cx="71401" cy="64835"/>
            </a:xfrm>
            <a:custGeom>
              <a:avLst/>
              <a:gdLst/>
              <a:ahLst/>
              <a:cxnLst/>
              <a:rect l="l" t="t" r="r" b="b"/>
              <a:pathLst>
                <a:path w="2273" h="2064" extrusionOk="0">
                  <a:moveTo>
                    <a:pt x="2165" y="0"/>
                  </a:moveTo>
                  <a:cubicBezTo>
                    <a:pt x="2149" y="0"/>
                    <a:pt x="2133" y="6"/>
                    <a:pt x="2118" y="19"/>
                  </a:cubicBezTo>
                  <a:cubicBezTo>
                    <a:pt x="1429" y="662"/>
                    <a:pt x="741" y="1305"/>
                    <a:pt x="52" y="1945"/>
                  </a:cubicBezTo>
                  <a:cubicBezTo>
                    <a:pt x="0" y="1994"/>
                    <a:pt x="47" y="2064"/>
                    <a:pt x="102" y="2064"/>
                  </a:cubicBezTo>
                  <a:cubicBezTo>
                    <a:pt x="118" y="2064"/>
                    <a:pt x="135" y="2058"/>
                    <a:pt x="150" y="2043"/>
                  </a:cubicBezTo>
                  <a:cubicBezTo>
                    <a:pt x="839" y="1404"/>
                    <a:pt x="1528" y="760"/>
                    <a:pt x="2220" y="121"/>
                  </a:cubicBezTo>
                  <a:cubicBezTo>
                    <a:pt x="2272" y="71"/>
                    <a:pt x="2222" y="0"/>
                    <a:pt x="2165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7"/>
            <p:cNvSpPr/>
            <p:nvPr/>
          </p:nvSpPr>
          <p:spPr>
            <a:xfrm>
              <a:off x="6098341" y="844266"/>
              <a:ext cx="26606" cy="12062"/>
            </a:xfrm>
            <a:custGeom>
              <a:avLst/>
              <a:gdLst/>
              <a:ahLst/>
              <a:cxnLst/>
              <a:rect l="l" t="t" r="r" b="b"/>
              <a:pathLst>
                <a:path w="847" h="384" extrusionOk="0">
                  <a:moveTo>
                    <a:pt x="741" y="0"/>
                  </a:moveTo>
                  <a:cubicBezTo>
                    <a:pt x="730" y="0"/>
                    <a:pt x="718" y="3"/>
                    <a:pt x="707" y="9"/>
                  </a:cubicBezTo>
                  <a:cubicBezTo>
                    <a:pt x="506" y="122"/>
                    <a:pt x="285" y="203"/>
                    <a:pt x="60" y="248"/>
                  </a:cubicBezTo>
                  <a:cubicBezTo>
                    <a:pt x="21" y="255"/>
                    <a:pt x="0" y="301"/>
                    <a:pt x="11" y="336"/>
                  </a:cubicBezTo>
                  <a:cubicBezTo>
                    <a:pt x="20" y="368"/>
                    <a:pt x="48" y="383"/>
                    <a:pt x="78" y="383"/>
                  </a:cubicBezTo>
                  <a:cubicBezTo>
                    <a:pt x="83" y="383"/>
                    <a:pt x="89" y="383"/>
                    <a:pt x="95" y="382"/>
                  </a:cubicBezTo>
                  <a:cubicBezTo>
                    <a:pt x="334" y="336"/>
                    <a:pt x="566" y="252"/>
                    <a:pt x="780" y="132"/>
                  </a:cubicBezTo>
                  <a:cubicBezTo>
                    <a:pt x="847" y="93"/>
                    <a:pt x="805" y="0"/>
                    <a:pt x="741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7"/>
            <p:cNvSpPr/>
            <p:nvPr/>
          </p:nvSpPr>
          <p:spPr>
            <a:xfrm>
              <a:off x="6016229" y="899898"/>
              <a:ext cx="50888" cy="71244"/>
            </a:xfrm>
            <a:custGeom>
              <a:avLst/>
              <a:gdLst/>
              <a:ahLst/>
              <a:cxnLst/>
              <a:rect l="l" t="t" r="r" b="b"/>
              <a:pathLst>
                <a:path w="1620" h="2268" extrusionOk="0">
                  <a:moveTo>
                    <a:pt x="96" y="1"/>
                  </a:moveTo>
                  <a:cubicBezTo>
                    <a:pt x="47" y="1"/>
                    <a:pt x="0" y="51"/>
                    <a:pt x="34" y="105"/>
                  </a:cubicBezTo>
                  <a:cubicBezTo>
                    <a:pt x="259" y="456"/>
                    <a:pt x="604" y="695"/>
                    <a:pt x="906" y="980"/>
                  </a:cubicBezTo>
                  <a:cubicBezTo>
                    <a:pt x="1057" y="1124"/>
                    <a:pt x="1198" y="1282"/>
                    <a:pt x="1293" y="1468"/>
                  </a:cubicBezTo>
                  <a:cubicBezTo>
                    <a:pt x="1412" y="1697"/>
                    <a:pt x="1461" y="1950"/>
                    <a:pt x="1475" y="2199"/>
                  </a:cubicBezTo>
                  <a:cubicBezTo>
                    <a:pt x="1479" y="2245"/>
                    <a:pt x="1516" y="2268"/>
                    <a:pt x="1551" y="2268"/>
                  </a:cubicBezTo>
                  <a:cubicBezTo>
                    <a:pt x="1586" y="2268"/>
                    <a:pt x="1620" y="2245"/>
                    <a:pt x="1616" y="2199"/>
                  </a:cubicBezTo>
                  <a:cubicBezTo>
                    <a:pt x="1602" y="1953"/>
                    <a:pt x="1556" y="1707"/>
                    <a:pt x="1454" y="1482"/>
                  </a:cubicBezTo>
                  <a:cubicBezTo>
                    <a:pt x="1367" y="1282"/>
                    <a:pt x="1233" y="1110"/>
                    <a:pt x="1078" y="955"/>
                  </a:cubicBezTo>
                  <a:cubicBezTo>
                    <a:pt x="773" y="646"/>
                    <a:pt x="393" y="403"/>
                    <a:pt x="154" y="34"/>
                  </a:cubicBezTo>
                  <a:cubicBezTo>
                    <a:pt x="139" y="10"/>
                    <a:pt x="117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7"/>
            <p:cNvSpPr/>
            <p:nvPr/>
          </p:nvSpPr>
          <p:spPr>
            <a:xfrm>
              <a:off x="5999580" y="986282"/>
              <a:ext cx="50606" cy="49883"/>
            </a:xfrm>
            <a:custGeom>
              <a:avLst/>
              <a:gdLst/>
              <a:ahLst/>
              <a:cxnLst/>
              <a:rect l="l" t="t" r="r" b="b"/>
              <a:pathLst>
                <a:path w="1611" h="1588" extrusionOk="0">
                  <a:moveTo>
                    <a:pt x="1511" y="0"/>
                  </a:moveTo>
                  <a:cubicBezTo>
                    <a:pt x="1490" y="0"/>
                    <a:pt x="1469" y="9"/>
                    <a:pt x="1454" y="29"/>
                  </a:cubicBezTo>
                  <a:cubicBezTo>
                    <a:pt x="1060" y="563"/>
                    <a:pt x="649" y="1112"/>
                    <a:pt x="65" y="1456"/>
                  </a:cubicBezTo>
                  <a:cubicBezTo>
                    <a:pt x="1" y="1494"/>
                    <a:pt x="39" y="1587"/>
                    <a:pt x="101" y="1587"/>
                  </a:cubicBezTo>
                  <a:cubicBezTo>
                    <a:pt x="113" y="1587"/>
                    <a:pt x="126" y="1584"/>
                    <a:pt x="139" y="1576"/>
                  </a:cubicBezTo>
                  <a:cubicBezTo>
                    <a:pt x="740" y="1221"/>
                    <a:pt x="1165" y="655"/>
                    <a:pt x="1573" y="103"/>
                  </a:cubicBezTo>
                  <a:cubicBezTo>
                    <a:pt x="1611" y="51"/>
                    <a:pt x="1561" y="0"/>
                    <a:pt x="1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7"/>
            <p:cNvSpPr/>
            <p:nvPr/>
          </p:nvSpPr>
          <p:spPr>
            <a:xfrm>
              <a:off x="5985099" y="995361"/>
              <a:ext cx="39957" cy="20638"/>
            </a:xfrm>
            <a:custGeom>
              <a:avLst/>
              <a:gdLst/>
              <a:ahLst/>
              <a:cxnLst/>
              <a:rect l="l" t="t" r="r" b="b"/>
              <a:pathLst>
                <a:path w="1272" h="657" extrusionOk="0">
                  <a:moveTo>
                    <a:pt x="100" y="1"/>
                  </a:moveTo>
                  <a:cubicBezTo>
                    <a:pt x="50" y="1"/>
                    <a:pt x="1" y="51"/>
                    <a:pt x="38" y="106"/>
                  </a:cubicBezTo>
                  <a:cubicBezTo>
                    <a:pt x="266" y="443"/>
                    <a:pt x="660" y="656"/>
                    <a:pt x="1067" y="656"/>
                  </a:cubicBezTo>
                  <a:cubicBezTo>
                    <a:pt x="1106" y="656"/>
                    <a:pt x="1145" y="654"/>
                    <a:pt x="1184" y="651"/>
                  </a:cubicBezTo>
                  <a:cubicBezTo>
                    <a:pt x="1268" y="640"/>
                    <a:pt x="1271" y="509"/>
                    <a:pt x="1193" y="509"/>
                  </a:cubicBezTo>
                  <a:cubicBezTo>
                    <a:pt x="1190" y="509"/>
                    <a:pt x="1187" y="510"/>
                    <a:pt x="1184" y="510"/>
                  </a:cubicBezTo>
                  <a:cubicBezTo>
                    <a:pt x="1148" y="513"/>
                    <a:pt x="1113" y="515"/>
                    <a:pt x="1078" y="515"/>
                  </a:cubicBezTo>
                  <a:cubicBezTo>
                    <a:pt x="716" y="515"/>
                    <a:pt x="362" y="336"/>
                    <a:pt x="157" y="32"/>
                  </a:cubicBezTo>
                  <a:cubicBezTo>
                    <a:pt x="143" y="10"/>
                    <a:pt x="121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7"/>
            <p:cNvSpPr/>
            <p:nvPr/>
          </p:nvSpPr>
          <p:spPr>
            <a:xfrm>
              <a:off x="6008345" y="994041"/>
              <a:ext cx="23559" cy="15958"/>
            </a:xfrm>
            <a:custGeom>
              <a:avLst/>
              <a:gdLst/>
              <a:ahLst/>
              <a:cxnLst/>
              <a:rect l="l" t="t" r="r" b="b"/>
              <a:pathLst>
                <a:path w="750" h="508" extrusionOk="0">
                  <a:moveTo>
                    <a:pt x="83" y="0"/>
                  </a:moveTo>
                  <a:cubicBezTo>
                    <a:pt x="63" y="0"/>
                    <a:pt x="42" y="8"/>
                    <a:pt x="29" y="21"/>
                  </a:cubicBezTo>
                  <a:cubicBezTo>
                    <a:pt x="1" y="49"/>
                    <a:pt x="4" y="88"/>
                    <a:pt x="29" y="120"/>
                  </a:cubicBezTo>
                  <a:cubicBezTo>
                    <a:pt x="184" y="313"/>
                    <a:pt x="412" y="454"/>
                    <a:pt x="654" y="506"/>
                  </a:cubicBezTo>
                  <a:cubicBezTo>
                    <a:pt x="660" y="507"/>
                    <a:pt x="666" y="508"/>
                    <a:pt x="671" y="508"/>
                  </a:cubicBezTo>
                  <a:cubicBezTo>
                    <a:pt x="703" y="508"/>
                    <a:pt x="730" y="490"/>
                    <a:pt x="742" y="457"/>
                  </a:cubicBezTo>
                  <a:cubicBezTo>
                    <a:pt x="749" y="422"/>
                    <a:pt x="728" y="380"/>
                    <a:pt x="693" y="369"/>
                  </a:cubicBezTo>
                  <a:cubicBezTo>
                    <a:pt x="468" y="323"/>
                    <a:pt x="271" y="197"/>
                    <a:pt x="127" y="21"/>
                  </a:cubicBezTo>
                  <a:cubicBezTo>
                    <a:pt x="117" y="6"/>
                    <a:pt x="101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7"/>
            <p:cNvSpPr/>
            <p:nvPr/>
          </p:nvSpPr>
          <p:spPr>
            <a:xfrm>
              <a:off x="6032752" y="1015433"/>
              <a:ext cx="54187" cy="48815"/>
            </a:xfrm>
            <a:custGeom>
              <a:avLst/>
              <a:gdLst/>
              <a:ahLst/>
              <a:cxnLst/>
              <a:rect l="l" t="t" r="r" b="b"/>
              <a:pathLst>
                <a:path w="1725" h="1554" extrusionOk="0">
                  <a:moveTo>
                    <a:pt x="1618" y="0"/>
                  </a:moveTo>
                  <a:cubicBezTo>
                    <a:pt x="1602" y="0"/>
                    <a:pt x="1586" y="6"/>
                    <a:pt x="1572" y="19"/>
                  </a:cubicBezTo>
                  <a:cubicBezTo>
                    <a:pt x="1058" y="482"/>
                    <a:pt x="545" y="950"/>
                    <a:pt x="50" y="1431"/>
                  </a:cubicBezTo>
                  <a:cubicBezTo>
                    <a:pt x="0" y="1481"/>
                    <a:pt x="49" y="1553"/>
                    <a:pt x="103" y="1553"/>
                  </a:cubicBezTo>
                  <a:cubicBezTo>
                    <a:pt x="118" y="1553"/>
                    <a:pt x="134" y="1547"/>
                    <a:pt x="148" y="1533"/>
                  </a:cubicBezTo>
                  <a:cubicBezTo>
                    <a:pt x="644" y="1048"/>
                    <a:pt x="1157" y="584"/>
                    <a:pt x="1670" y="120"/>
                  </a:cubicBezTo>
                  <a:cubicBezTo>
                    <a:pt x="1725" y="71"/>
                    <a:pt x="1675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7"/>
            <p:cNvSpPr/>
            <p:nvPr/>
          </p:nvSpPr>
          <p:spPr>
            <a:xfrm>
              <a:off x="6057694" y="994135"/>
              <a:ext cx="8544" cy="10743"/>
            </a:xfrm>
            <a:custGeom>
              <a:avLst/>
              <a:gdLst/>
              <a:ahLst/>
              <a:cxnLst/>
              <a:rect l="l" t="t" r="r" b="b"/>
              <a:pathLst>
                <a:path w="272" h="342" extrusionOk="0">
                  <a:moveTo>
                    <a:pt x="134" y="1"/>
                  </a:moveTo>
                  <a:cubicBezTo>
                    <a:pt x="61" y="1"/>
                    <a:pt x="1" y="78"/>
                    <a:pt x="1" y="169"/>
                  </a:cubicBezTo>
                  <a:cubicBezTo>
                    <a:pt x="1" y="264"/>
                    <a:pt x="61" y="342"/>
                    <a:pt x="134" y="342"/>
                  </a:cubicBezTo>
                  <a:cubicBezTo>
                    <a:pt x="208" y="342"/>
                    <a:pt x="271" y="264"/>
                    <a:pt x="271" y="169"/>
                  </a:cubicBezTo>
                  <a:cubicBezTo>
                    <a:pt x="271" y="78"/>
                    <a:pt x="208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7"/>
            <p:cNvSpPr/>
            <p:nvPr/>
          </p:nvSpPr>
          <p:spPr>
            <a:xfrm>
              <a:off x="6066646" y="1006292"/>
              <a:ext cx="8544" cy="10743"/>
            </a:xfrm>
            <a:custGeom>
              <a:avLst/>
              <a:gdLst/>
              <a:ahLst/>
              <a:cxnLst/>
              <a:rect l="l" t="t" r="r" b="b"/>
              <a:pathLst>
                <a:path w="272" h="342" extrusionOk="0">
                  <a:moveTo>
                    <a:pt x="134" y="0"/>
                  </a:moveTo>
                  <a:cubicBezTo>
                    <a:pt x="60" y="0"/>
                    <a:pt x="1" y="78"/>
                    <a:pt x="1" y="169"/>
                  </a:cubicBezTo>
                  <a:cubicBezTo>
                    <a:pt x="1" y="264"/>
                    <a:pt x="60" y="341"/>
                    <a:pt x="134" y="341"/>
                  </a:cubicBezTo>
                  <a:cubicBezTo>
                    <a:pt x="211" y="341"/>
                    <a:pt x="271" y="264"/>
                    <a:pt x="271" y="169"/>
                  </a:cubicBezTo>
                  <a:cubicBezTo>
                    <a:pt x="271" y="78"/>
                    <a:pt x="211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7"/>
            <p:cNvSpPr/>
            <p:nvPr/>
          </p:nvSpPr>
          <p:spPr>
            <a:xfrm>
              <a:off x="6382624" y="891134"/>
              <a:ext cx="45737" cy="4775"/>
            </a:xfrm>
            <a:custGeom>
              <a:avLst/>
              <a:gdLst/>
              <a:ahLst/>
              <a:cxnLst/>
              <a:rect l="l" t="t" r="r" b="b"/>
              <a:pathLst>
                <a:path w="1456" h="152" extrusionOk="0">
                  <a:moveTo>
                    <a:pt x="916" y="0"/>
                  </a:moveTo>
                  <a:cubicBezTo>
                    <a:pt x="641" y="0"/>
                    <a:pt x="365" y="4"/>
                    <a:pt x="88" y="11"/>
                  </a:cubicBezTo>
                  <a:cubicBezTo>
                    <a:pt x="2" y="14"/>
                    <a:pt x="1" y="152"/>
                    <a:pt x="85" y="152"/>
                  </a:cubicBezTo>
                  <a:cubicBezTo>
                    <a:pt x="86" y="152"/>
                    <a:pt x="87" y="152"/>
                    <a:pt x="88" y="152"/>
                  </a:cubicBezTo>
                  <a:cubicBezTo>
                    <a:pt x="365" y="145"/>
                    <a:pt x="641" y="141"/>
                    <a:pt x="916" y="141"/>
                  </a:cubicBezTo>
                  <a:cubicBezTo>
                    <a:pt x="1066" y="141"/>
                    <a:pt x="1217" y="142"/>
                    <a:pt x="1368" y="145"/>
                  </a:cubicBezTo>
                  <a:cubicBezTo>
                    <a:pt x="1456" y="145"/>
                    <a:pt x="1456" y="4"/>
                    <a:pt x="1368" y="4"/>
                  </a:cubicBezTo>
                  <a:cubicBezTo>
                    <a:pt x="1217" y="1"/>
                    <a:pt x="1066" y="0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7"/>
            <p:cNvSpPr/>
            <p:nvPr/>
          </p:nvSpPr>
          <p:spPr>
            <a:xfrm>
              <a:off x="6360824" y="918871"/>
              <a:ext cx="50982" cy="6754"/>
            </a:xfrm>
            <a:custGeom>
              <a:avLst/>
              <a:gdLst/>
              <a:ahLst/>
              <a:cxnLst/>
              <a:rect l="l" t="t" r="r" b="b"/>
              <a:pathLst>
                <a:path w="1623" h="215" extrusionOk="0">
                  <a:moveTo>
                    <a:pt x="1293" y="1"/>
                  </a:moveTo>
                  <a:cubicBezTo>
                    <a:pt x="912" y="1"/>
                    <a:pt x="533" y="21"/>
                    <a:pt x="154" y="65"/>
                  </a:cubicBezTo>
                  <a:lnTo>
                    <a:pt x="154" y="65"/>
                  </a:lnTo>
                  <a:cubicBezTo>
                    <a:pt x="144" y="56"/>
                    <a:pt x="131" y="51"/>
                    <a:pt x="117" y="51"/>
                  </a:cubicBezTo>
                  <a:cubicBezTo>
                    <a:pt x="105" y="51"/>
                    <a:pt x="92" y="55"/>
                    <a:pt x="79" y="63"/>
                  </a:cubicBezTo>
                  <a:lnTo>
                    <a:pt x="48" y="84"/>
                  </a:lnTo>
                  <a:cubicBezTo>
                    <a:pt x="1" y="117"/>
                    <a:pt x="8" y="215"/>
                    <a:pt x="73" y="215"/>
                  </a:cubicBezTo>
                  <a:cubicBezTo>
                    <a:pt x="76" y="215"/>
                    <a:pt x="80" y="214"/>
                    <a:pt x="83" y="214"/>
                  </a:cubicBezTo>
                  <a:cubicBezTo>
                    <a:pt x="476" y="165"/>
                    <a:pt x="869" y="140"/>
                    <a:pt x="1265" y="140"/>
                  </a:cubicBezTo>
                  <a:cubicBezTo>
                    <a:pt x="1353" y="140"/>
                    <a:pt x="1442" y="141"/>
                    <a:pt x="1531" y="144"/>
                  </a:cubicBezTo>
                  <a:cubicBezTo>
                    <a:pt x="1532" y="144"/>
                    <a:pt x="1533" y="144"/>
                    <a:pt x="1534" y="144"/>
                  </a:cubicBezTo>
                  <a:cubicBezTo>
                    <a:pt x="1622" y="144"/>
                    <a:pt x="1621" y="7"/>
                    <a:pt x="1531" y="3"/>
                  </a:cubicBezTo>
                  <a:cubicBezTo>
                    <a:pt x="1452" y="1"/>
                    <a:pt x="1372" y="1"/>
                    <a:pt x="1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7"/>
            <p:cNvSpPr/>
            <p:nvPr/>
          </p:nvSpPr>
          <p:spPr>
            <a:xfrm>
              <a:off x="6363871" y="943341"/>
              <a:ext cx="42407" cy="8450"/>
            </a:xfrm>
            <a:custGeom>
              <a:avLst/>
              <a:gdLst/>
              <a:ahLst/>
              <a:cxnLst/>
              <a:rect l="l" t="t" r="r" b="b"/>
              <a:pathLst>
                <a:path w="1350" h="269" extrusionOk="0">
                  <a:moveTo>
                    <a:pt x="1265" y="1"/>
                  </a:moveTo>
                  <a:cubicBezTo>
                    <a:pt x="1263" y="1"/>
                    <a:pt x="1261" y="1"/>
                    <a:pt x="1258" y="1"/>
                  </a:cubicBezTo>
                  <a:cubicBezTo>
                    <a:pt x="868" y="36"/>
                    <a:pt x="478" y="78"/>
                    <a:pt x="88" y="127"/>
                  </a:cubicBezTo>
                  <a:cubicBezTo>
                    <a:pt x="3" y="138"/>
                    <a:pt x="0" y="269"/>
                    <a:pt x="79" y="269"/>
                  </a:cubicBezTo>
                  <a:cubicBezTo>
                    <a:pt x="82" y="269"/>
                    <a:pt x="85" y="268"/>
                    <a:pt x="88" y="268"/>
                  </a:cubicBezTo>
                  <a:cubicBezTo>
                    <a:pt x="478" y="219"/>
                    <a:pt x="868" y="177"/>
                    <a:pt x="1258" y="141"/>
                  </a:cubicBezTo>
                  <a:cubicBezTo>
                    <a:pt x="1344" y="135"/>
                    <a:pt x="1349" y="1"/>
                    <a:pt x="1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7"/>
            <p:cNvSpPr/>
            <p:nvPr/>
          </p:nvSpPr>
          <p:spPr>
            <a:xfrm>
              <a:off x="6431691" y="871061"/>
              <a:ext cx="30533" cy="58741"/>
            </a:xfrm>
            <a:custGeom>
              <a:avLst/>
              <a:gdLst/>
              <a:ahLst/>
              <a:cxnLst/>
              <a:rect l="l" t="t" r="r" b="b"/>
              <a:pathLst>
                <a:path w="972" h="1870" extrusionOk="0">
                  <a:moveTo>
                    <a:pt x="886" y="1"/>
                  </a:moveTo>
                  <a:cubicBezTo>
                    <a:pt x="858" y="1"/>
                    <a:pt x="831" y="15"/>
                    <a:pt x="822" y="49"/>
                  </a:cubicBezTo>
                  <a:cubicBezTo>
                    <a:pt x="656" y="664"/>
                    <a:pt x="389" y="1240"/>
                    <a:pt x="38" y="1768"/>
                  </a:cubicBezTo>
                  <a:cubicBezTo>
                    <a:pt x="1" y="1819"/>
                    <a:pt x="50" y="1869"/>
                    <a:pt x="100" y="1869"/>
                  </a:cubicBezTo>
                  <a:cubicBezTo>
                    <a:pt x="121" y="1869"/>
                    <a:pt x="142" y="1860"/>
                    <a:pt x="157" y="1838"/>
                  </a:cubicBezTo>
                  <a:cubicBezTo>
                    <a:pt x="516" y="1300"/>
                    <a:pt x="786" y="710"/>
                    <a:pt x="959" y="88"/>
                  </a:cubicBezTo>
                  <a:cubicBezTo>
                    <a:pt x="971" y="35"/>
                    <a:pt x="928" y="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7"/>
            <p:cNvSpPr/>
            <p:nvPr/>
          </p:nvSpPr>
          <p:spPr>
            <a:xfrm>
              <a:off x="6394121" y="963885"/>
              <a:ext cx="15329" cy="40459"/>
            </a:xfrm>
            <a:custGeom>
              <a:avLst/>
              <a:gdLst/>
              <a:ahLst/>
              <a:cxnLst/>
              <a:rect l="l" t="t" r="r" b="b"/>
              <a:pathLst>
                <a:path w="488" h="1288" extrusionOk="0">
                  <a:moveTo>
                    <a:pt x="77" y="1"/>
                  </a:moveTo>
                  <a:cubicBezTo>
                    <a:pt x="42" y="1"/>
                    <a:pt x="0" y="32"/>
                    <a:pt x="7" y="71"/>
                  </a:cubicBezTo>
                  <a:cubicBezTo>
                    <a:pt x="60" y="479"/>
                    <a:pt x="172" y="872"/>
                    <a:pt x="341" y="1252"/>
                  </a:cubicBezTo>
                  <a:cubicBezTo>
                    <a:pt x="352" y="1277"/>
                    <a:pt x="371" y="1288"/>
                    <a:pt x="392" y="1288"/>
                  </a:cubicBezTo>
                  <a:cubicBezTo>
                    <a:pt x="437" y="1288"/>
                    <a:pt x="487" y="1236"/>
                    <a:pt x="461" y="1178"/>
                  </a:cubicBezTo>
                  <a:cubicBezTo>
                    <a:pt x="302" y="827"/>
                    <a:pt x="197" y="450"/>
                    <a:pt x="144" y="71"/>
                  </a:cubicBezTo>
                  <a:cubicBezTo>
                    <a:pt x="141" y="32"/>
                    <a:pt x="116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7"/>
            <p:cNvSpPr/>
            <p:nvPr/>
          </p:nvSpPr>
          <p:spPr>
            <a:xfrm>
              <a:off x="6392111" y="978335"/>
              <a:ext cx="9204" cy="12251"/>
            </a:xfrm>
            <a:custGeom>
              <a:avLst/>
              <a:gdLst/>
              <a:ahLst/>
              <a:cxnLst/>
              <a:rect l="l" t="t" r="r" b="b"/>
              <a:pathLst>
                <a:path w="293" h="390" extrusionOk="0">
                  <a:moveTo>
                    <a:pt x="211" y="1"/>
                  </a:moveTo>
                  <a:cubicBezTo>
                    <a:pt x="189" y="1"/>
                    <a:pt x="166" y="13"/>
                    <a:pt x="152" y="36"/>
                  </a:cubicBezTo>
                  <a:cubicBezTo>
                    <a:pt x="103" y="117"/>
                    <a:pt x="57" y="198"/>
                    <a:pt x="15" y="286"/>
                  </a:cubicBezTo>
                  <a:cubicBezTo>
                    <a:pt x="4" y="303"/>
                    <a:pt x="1" y="321"/>
                    <a:pt x="8" y="338"/>
                  </a:cubicBezTo>
                  <a:cubicBezTo>
                    <a:pt x="11" y="356"/>
                    <a:pt x="25" y="374"/>
                    <a:pt x="39" y="381"/>
                  </a:cubicBezTo>
                  <a:cubicBezTo>
                    <a:pt x="50" y="387"/>
                    <a:pt x="63" y="390"/>
                    <a:pt x="76" y="390"/>
                  </a:cubicBezTo>
                  <a:cubicBezTo>
                    <a:pt x="100" y="390"/>
                    <a:pt x="123" y="379"/>
                    <a:pt x="134" y="356"/>
                  </a:cubicBezTo>
                  <a:cubicBezTo>
                    <a:pt x="177" y="272"/>
                    <a:pt x="222" y="187"/>
                    <a:pt x="275" y="106"/>
                  </a:cubicBezTo>
                  <a:cubicBezTo>
                    <a:pt x="293" y="75"/>
                    <a:pt x="282" y="26"/>
                    <a:pt x="247" y="12"/>
                  </a:cubicBezTo>
                  <a:cubicBezTo>
                    <a:pt x="236" y="4"/>
                    <a:pt x="224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7"/>
            <p:cNvSpPr/>
            <p:nvPr/>
          </p:nvSpPr>
          <p:spPr>
            <a:xfrm>
              <a:off x="6129534" y="989329"/>
              <a:ext cx="30282" cy="48658"/>
            </a:xfrm>
            <a:custGeom>
              <a:avLst/>
              <a:gdLst/>
              <a:ahLst/>
              <a:cxnLst/>
              <a:rect l="l" t="t" r="r" b="b"/>
              <a:pathLst>
                <a:path w="964" h="1549" extrusionOk="0">
                  <a:moveTo>
                    <a:pt x="68" y="1"/>
                  </a:moveTo>
                  <a:cubicBezTo>
                    <a:pt x="33" y="1"/>
                    <a:pt x="0" y="24"/>
                    <a:pt x="5" y="69"/>
                  </a:cubicBezTo>
                  <a:cubicBezTo>
                    <a:pt x="62" y="653"/>
                    <a:pt x="364" y="1187"/>
                    <a:pt x="835" y="1535"/>
                  </a:cubicBezTo>
                  <a:cubicBezTo>
                    <a:pt x="847" y="1544"/>
                    <a:pt x="859" y="1548"/>
                    <a:pt x="871" y="1548"/>
                  </a:cubicBezTo>
                  <a:cubicBezTo>
                    <a:pt x="925" y="1548"/>
                    <a:pt x="963" y="1459"/>
                    <a:pt x="905" y="1415"/>
                  </a:cubicBezTo>
                  <a:cubicBezTo>
                    <a:pt x="476" y="1096"/>
                    <a:pt x="195" y="596"/>
                    <a:pt x="146" y="69"/>
                  </a:cubicBezTo>
                  <a:cubicBezTo>
                    <a:pt x="141" y="24"/>
                    <a:pt x="103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7"/>
            <p:cNvSpPr/>
            <p:nvPr/>
          </p:nvSpPr>
          <p:spPr>
            <a:xfrm>
              <a:off x="6172977" y="988858"/>
              <a:ext cx="16240" cy="51171"/>
            </a:xfrm>
            <a:custGeom>
              <a:avLst/>
              <a:gdLst/>
              <a:ahLst/>
              <a:cxnLst/>
              <a:rect l="l" t="t" r="r" b="b"/>
              <a:pathLst>
                <a:path w="517" h="1629" extrusionOk="0">
                  <a:moveTo>
                    <a:pt x="153" y="1"/>
                  </a:moveTo>
                  <a:cubicBezTo>
                    <a:pt x="118" y="1"/>
                    <a:pt x="81" y="23"/>
                    <a:pt x="77" y="67"/>
                  </a:cubicBezTo>
                  <a:cubicBezTo>
                    <a:pt x="18" y="597"/>
                    <a:pt x="0" y="1177"/>
                    <a:pt x="373" y="1606"/>
                  </a:cubicBezTo>
                  <a:cubicBezTo>
                    <a:pt x="387" y="1622"/>
                    <a:pt x="403" y="1628"/>
                    <a:pt x="419" y="1628"/>
                  </a:cubicBezTo>
                  <a:cubicBezTo>
                    <a:pt x="470" y="1628"/>
                    <a:pt x="517" y="1558"/>
                    <a:pt x="471" y="1504"/>
                  </a:cubicBezTo>
                  <a:cubicBezTo>
                    <a:pt x="127" y="1111"/>
                    <a:pt x="162" y="552"/>
                    <a:pt x="215" y="67"/>
                  </a:cubicBezTo>
                  <a:cubicBezTo>
                    <a:pt x="220" y="23"/>
                    <a:pt x="187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7"/>
            <p:cNvSpPr/>
            <p:nvPr/>
          </p:nvSpPr>
          <p:spPr>
            <a:xfrm>
              <a:off x="6184003" y="1016815"/>
              <a:ext cx="7602" cy="23748"/>
            </a:xfrm>
            <a:custGeom>
              <a:avLst/>
              <a:gdLst/>
              <a:ahLst/>
              <a:cxnLst/>
              <a:rect l="l" t="t" r="r" b="b"/>
              <a:pathLst>
                <a:path w="242" h="756" extrusionOk="0">
                  <a:moveTo>
                    <a:pt x="158" y="1"/>
                  </a:moveTo>
                  <a:cubicBezTo>
                    <a:pt x="130" y="1"/>
                    <a:pt x="102" y="16"/>
                    <a:pt x="92" y="52"/>
                  </a:cubicBezTo>
                  <a:cubicBezTo>
                    <a:pt x="49" y="208"/>
                    <a:pt x="28" y="373"/>
                    <a:pt x="31" y="539"/>
                  </a:cubicBezTo>
                  <a:lnTo>
                    <a:pt x="31" y="539"/>
                  </a:lnTo>
                  <a:cubicBezTo>
                    <a:pt x="30" y="539"/>
                    <a:pt x="29" y="540"/>
                    <a:pt x="29" y="540"/>
                  </a:cubicBezTo>
                  <a:cubicBezTo>
                    <a:pt x="1" y="569"/>
                    <a:pt x="8" y="611"/>
                    <a:pt x="32" y="639"/>
                  </a:cubicBezTo>
                  <a:cubicBezTo>
                    <a:pt x="33" y="640"/>
                    <a:pt x="35" y="642"/>
                    <a:pt x="35" y="644"/>
                  </a:cubicBezTo>
                  <a:lnTo>
                    <a:pt x="35" y="644"/>
                  </a:lnTo>
                  <a:cubicBezTo>
                    <a:pt x="37" y="659"/>
                    <a:pt x="38" y="673"/>
                    <a:pt x="39" y="688"/>
                  </a:cubicBezTo>
                  <a:cubicBezTo>
                    <a:pt x="45" y="732"/>
                    <a:pt x="79" y="755"/>
                    <a:pt x="112" y="755"/>
                  </a:cubicBezTo>
                  <a:cubicBezTo>
                    <a:pt x="144" y="755"/>
                    <a:pt x="176" y="733"/>
                    <a:pt x="180" y="688"/>
                  </a:cubicBezTo>
                  <a:cubicBezTo>
                    <a:pt x="183" y="665"/>
                    <a:pt x="181" y="643"/>
                    <a:pt x="175" y="622"/>
                  </a:cubicBezTo>
                  <a:lnTo>
                    <a:pt x="175" y="622"/>
                  </a:lnTo>
                  <a:cubicBezTo>
                    <a:pt x="166" y="441"/>
                    <a:pt x="182" y="263"/>
                    <a:pt x="229" y="87"/>
                  </a:cubicBezTo>
                  <a:cubicBezTo>
                    <a:pt x="242" y="35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7"/>
            <p:cNvSpPr/>
            <p:nvPr/>
          </p:nvSpPr>
          <p:spPr>
            <a:xfrm>
              <a:off x="6294293" y="999601"/>
              <a:ext cx="20010" cy="38198"/>
            </a:xfrm>
            <a:custGeom>
              <a:avLst/>
              <a:gdLst/>
              <a:ahLst/>
              <a:cxnLst/>
              <a:rect l="l" t="t" r="r" b="b"/>
              <a:pathLst>
                <a:path w="637" h="1216" extrusionOk="0">
                  <a:moveTo>
                    <a:pt x="569" y="1"/>
                  </a:moveTo>
                  <a:cubicBezTo>
                    <a:pt x="534" y="1"/>
                    <a:pt x="498" y="23"/>
                    <a:pt x="496" y="69"/>
                  </a:cubicBezTo>
                  <a:cubicBezTo>
                    <a:pt x="465" y="449"/>
                    <a:pt x="307" y="814"/>
                    <a:pt x="46" y="1095"/>
                  </a:cubicBezTo>
                  <a:cubicBezTo>
                    <a:pt x="1" y="1144"/>
                    <a:pt x="48" y="1216"/>
                    <a:pt x="100" y="1216"/>
                  </a:cubicBezTo>
                  <a:cubicBezTo>
                    <a:pt x="115" y="1216"/>
                    <a:pt x="131" y="1209"/>
                    <a:pt x="145" y="1194"/>
                  </a:cubicBezTo>
                  <a:cubicBezTo>
                    <a:pt x="430" y="885"/>
                    <a:pt x="602" y="487"/>
                    <a:pt x="633" y="69"/>
                  </a:cubicBezTo>
                  <a:cubicBezTo>
                    <a:pt x="637" y="23"/>
                    <a:pt x="604" y="1"/>
                    <a:pt x="569" y="1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7"/>
            <p:cNvSpPr/>
            <p:nvPr/>
          </p:nvSpPr>
          <p:spPr>
            <a:xfrm>
              <a:off x="6309528" y="1010721"/>
              <a:ext cx="17811" cy="21643"/>
            </a:xfrm>
            <a:custGeom>
              <a:avLst/>
              <a:gdLst/>
              <a:ahLst/>
              <a:cxnLst/>
              <a:rect l="l" t="t" r="r" b="b"/>
              <a:pathLst>
                <a:path w="567" h="689" extrusionOk="0">
                  <a:moveTo>
                    <a:pt x="484" y="1"/>
                  </a:moveTo>
                  <a:cubicBezTo>
                    <a:pt x="452" y="1"/>
                    <a:pt x="427" y="23"/>
                    <a:pt x="416" y="53"/>
                  </a:cubicBezTo>
                  <a:cubicBezTo>
                    <a:pt x="338" y="256"/>
                    <a:pt x="201" y="436"/>
                    <a:pt x="29" y="569"/>
                  </a:cubicBezTo>
                  <a:cubicBezTo>
                    <a:pt x="1" y="594"/>
                    <a:pt x="4" y="643"/>
                    <a:pt x="29" y="668"/>
                  </a:cubicBezTo>
                  <a:cubicBezTo>
                    <a:pt x="44" y="682"/>
                    <a:pt x="60" y="689"/>
                    <a:pt x="77" y="689"/>
                  </a:cubicBezTo>
                  <a:cubicBezTo>
                    <a:pt x="95" y="689"/>
                    <a:pt x="114" y="681"/>
                    <a:pt x="131" y="668"/>
                  </a:cubicBezTo>
                  <a:cubicBezTo>
                    <a:pt x="321" y="516"/>
                    <a:pt x="465" y="316"/>
                    <a:pt x="553" y="91"/>
                  </a:cubicBezTo>
                  <a:cubicBezTo>
                    <a:pt x="567" y="56"/>
                    <a:pt x="535" y="14"/>
                    <a:pt x="503" y="3"/>
                  </a:cubicBezTo>
                  <a:cubicBezTo>
                    <a:pt x="497" y="2"/>
                    <a:pt x="490" y="1"/>
                    <a:pt x="484" y="1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7"/>
            <p:cNvSpPr/>
            <p:nvPr/>
          </p:nvSpPr>
          <p:spPr>
            <a:xfrm>
              <a:off x="6219876" y="1051840"/>
              <a:ext cx="34491" cy="19947"/>
            </a:xfrm>
            <a:custGeom>
              <a:avLst/>
              <a:gdLst/>
              <a:ahLst/>
              <a:cxnLst/>
              <a:rect l="l" t="t" r="r" b="b"/>
              <a:pathLst>
                <a:path w="1098" h="635" extrusionOk="0">
                  <a:moveTo>
                    <a:pt x="938" y="156"/>
                  </a:moveTo>
                  <a:cubicBezTo>
                    <a:pt x="939" y="160"/>
                    <a:pt x="939" y="163"/>
                    <a:pt x="939" y="163"/>
                  </a:cubicBezTo>
                  <a:cubicBezTo>
                    <a:pt x="939" y="181"/>
                    <a:pt x="943" y="199"/>
                    <a:pt x="943" y="216"/>
                  </a:cubicBezTo>
                  <a:cubicBezTo>
                    <a:pt x="946" y="255"/>
                    <a:pt x="950" y="297"/>
                    <a:pt x="950" y="339"/>
                  </a:cubicBezTo>
                  <a:cubicBezTo>
                    <a:pt x="950" y="399"/>
                    <a:pt x="964" y="466"/>
                    <a:pt x="894" y="480"/>
                  </a:cubicBezTo>
                  <a:cubicBezTo>
                    <a:pt x="860" y="489"/>
                    <a:pt x="825" y="490"/>
                    <a:pt x="790" y="490"/>
                  </a:cubicBezTo>
                  <a:cubicBezTo>
                    <a:pt x="767" y="490"/>
                    <a:pt x="743" y="490"/>
                    <a:pt x="720" y="490"/>
                  </a:cubicBezTo>
                  <a:cubicBezTo>
                    <a:pt x="709" y="490"/>
                    <a:pt x="697" y="490"/>
                    <a:pt x="686" y="490"/>
                  </a:cubicBezTo>
                  <a:cubicBezTo>
                    <a:pt x="602" y="490"/>
                    <a:pt x="518" y="490"/>
                    <a:pt x="437" y="494"/>
                  </a:cubicBezTo>
                  <a:cubicBezTo>
                    <a:pt x="417" y="494"/>
                    <a:pt x="396" y="494"/>
                    <a:pt x="375" y="494"/>
                  </a:cubicBezTo>
                  <a:cubicBezTo>
                    <a:pt x="323" y="494"/>
                    <a:pt x="271" y="491"/>
                    <a:pt x="226" y="466"/>
                  </a:cubicBezTo>
                  <a:cubicBezTo>
                    <a:pt x="163" y="434"/>
                    <a:pt x="152" y="374"/>
                    <a:pt x="145" y="311"/>
                  </a:cubicBezTo>
                  <a:cubicBezTo>
                    <a:pt x="145" y="276"/>
                    <a:pt x="134" y="206"/>
                    <a:pt x="166" y="185"/>
                  </a:cubicBezTo>
                  <a:cubicBezTo>
                    <a:pt x="180" y="175"/>
                    <a:pt x="201" y="173"/>
                    <a:pt x="222" y="173"/>
                  </a:cubicBezTo>
                  <a:cubicBezTo>
                    <a:pt x="239" y="173"/>
                    <a:pt x="256" y="174"/>
                    <a:pt x="268" y="174"/>
                  </a:cubicBezTo>
                  <a:cubicBezTo>
                    <a:pt x="310" y="171"/>
                    <a:pt x="352" y="167"/>
                    <a:pt x="395" y="167"/>
                  </a:cubicBezTo>
                  <a:cubicBezTo>
                    <a:pt x="578" y="160"/>
                    <a:pt x="758" y="157"/>
                    <a:pt x="938" y="156"/>
                  </a:cubicBezTo>
                  <a:close/>
                  <a:moveTo>
                    <a:pt x="972" y="1"/>
                  </a:moveTo>
                  <a:cubicBezTo>
                    <a:pt x="957" y="1"/>
                    <a:pt x="941" y="6"/>
                    <a:pt x="928" y="16"/>
                  </a:cubicBezTo>
                  <a:lnTo>
                    <a:pt x="928" y="16"/>
                  </a:lnTo>
                  <a:cubicBezTo>
                    <a:pt x="720" y="16"/>
                    <a:pt x="511" y="20"/>
                    <a:pt x="303" y="30"/>
                  </a:cubicBezTo>
                  <a:cubicBezTo>
                    <a:pt x="215" y="33"/>
                    <a:pt x="110" y="26"/>
                    <a:pt x="50" y="104"/>
                  </a:cubicBezTo>
                  <a:cubicBezTo>
                    <a:pt x="1" y="171"/>
                    <a:pt x="1" y="255"/>
                    <a:pt x="8" y="332"/>
                  </a:cubicBezTo>
                  <a:cubicBezTo>
                    <a:pt x="15" y="427"/>
                    <a:pt x="43" y="511"/>
                    <a:pt x="124" y="571"/>
                  </a:cubicBezTo>
                  <a:cubicBezTo>
                    <a:pt x="205" y="627"/>
                    <a:pt x="303" y="634"/>
                    <a:pt x="402" y="634"/>
                  </a:cubicBezTo>
                  <a:cubicBezTo>
                    <a:pt x="511" y="631"/>
                    <a:pt x="619" y="631"/>
                    <a:pt x="732" y="627"/>
                  </a:cubicBezTo>
                  <a:cubicBezTo>
                    <a:pt x="754" y="627"/>
                    <a:pt x="778" y="628"/>
                    <a:pt x="801" y="628"/>
                  </a:cubicBezTo>
                  <a:cubicBezTo>
                    <a:pt x="866" y="628"/>
                    <a:pt x="932" y="624"/>
                    <a:pt x="989" y="596"/>
                  </a:cubicBezTo>
                  <a:cubicBezTo>
                    <a:pt x="1090" y="540"/>
                    <a:pt x="1090" y="427"/>
                    <a:pt x="1090" y="322"/>
                  </a:cubicBezTo>
                  <a:cubicBezTo>
                    <a:pt x="1087" y="220"/>
                    <a:pt x="1097" y="79"/>
                    <a:pt x="1006" y="12"/>
                  </a:cubicBezTo>
                  <a:cubicBezTo>
                    <a:pt x="996" y="4"/>
                    <a:pt x="984" y="1"/>
                    <a:pt x="9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7"/>
            <p:cNvSpPr/>
            <p:nvPr/>
          </p:nvSpPr>
          <p:spPr>
            <a:xfrm>
              <a:off x="6228955" y="1058908"/>
              <a:ext cx="14921" cy="5089"/>
            </a:xfrm>
            <a:custGeom>
              <a:avLst/>
              <a:gdLst/>
              <a:ahLst/>
              <a:cxnLst/>
              <a:rect l="l" t="t" r="r" b="b"/>
              <a:pathLst>
                <a:path w="475" h="162" extrusionOk="0">
                  <a:moveTo>
                    <a:pt x="296" y="0"/>
                  </a:moveTo>
                  <a:cubicBezTo>
                    <a:pt x="217" y="0"/>
                    <a:pt x="138" y="8"/>
                    <a:pt x="60" y="23"/>
                  </a:cubicBezTo>
                  <a:cubicBezTo>
                    <a:pt x="21" y="30"/>
                    <a:pt x="0" y="76"/>
                    <a:pt x="11" y="111"/>
                  </a:cubicBezTo>
                  <a:cubicBezTo>
                    <a:pt x="20" y="144"/>
                    <a:pt x="47" y="161"/>
                    <a:pt x="79" y="161"/>
                  </a:cubicBezTo>
                  <a:cubicBezTo>
                    <a:pt x="84" y="161"/>
                    <a:pt x="89" y="161"/>
                    <a:pt x="95" y="160"/>
                  </a:cubicBezTo>
                  <a:cubicBezTo>
                    <a:pt x="109" y="156"/>
                    <a:pt x="123" y="153"/>
                    <a:pt x="137" y="153"/>
                  </a:cubicBezTo>
                  <a:cubicBezTo>
                    <a:pt x="144" y="149"/>
                    <a:pt x="151" y="149"/>
                    <a:pt x="158" y="149"/>
                  </a:cubicBezTo>
                  <a:lnTo>
                    <a:pt x="165" y="149"/>
                  </a:lnTo>
                  <a:cubicBezTo>
                    <a:pt x="190" y="146"/>
                    <a:pt x="215" y="142"/>
                    <a:pt x="243" y="142"/>
                  </a:cubicBezTo>
                  <a:cubicBezTo>
                    <a:pt x="258" y="141"/>
                    <a:pt x="274" y="141"/>
                    <a:pt x="289" y="141"/>
                  </a:cubicBezTo>
                  <a:cubicBezTo>
                    <a:pt x="326" y="141"/>
                    <a:pt x="364" y="143"/>
                    <a:pt x="401" y="146"/>
                  </a:cubicBezTo>
                  <a:cubicBezTo>
                    <a:pt x="402" y="146"/>
                    <a:pt x="404" y="146"/>
                    <a:pt x="406" y="146"/>
                  </a:cubicBezTo>
                  <a:cubicBezTo>
                    <a:pt x="442" y="146"/>
                    <a:pt x="474" y="109"/>
                    <a:pt x="471" y="76"/>
                  </a:cubicBezTo>
                  <a:cubicBezTo>
                    <a:pt x="471" y="33"/>
                    <a:pt x="443" y="12"/>
                    <a:pt x="401" y="5"/>
                  </a:cubicBezTo>
                  <a:cubicBezTo>
                    <a:pt x="366" y="2"/>
                    <a:pt x="331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7"/>
            <p:cNvSpPr/>
            <p:nvPr/>
          </p:nvSpPr>
          <p:spPr>
            <a:xfrm>
              <a:off x="6264608" y="1056741"/>
              <a:ext cx="4775" cy="4461"/>
            </a:xfrm>
            <a:custGeom>
              <a:avLst/>
              <a:gdLst/>
              <a:ahLst/>
              <a:cxnLst/>
              <a:rect l="l" t="t" r="r" b="b"/>
              <a:pathLst>
                <a:path w="152" h="142" extrusionOk="0">
                  <a:moveTo>
                    <a:pt x="71" y="0"/>
                  </a:moveTo>
                  <a:cubicBezTo>
                    <a:pt x="64" y="0"/>
                    <a:pt x="53" y="0"/>
                    <a:pt x="46" y="7"/>
                  </a:cubicBezTo>
                  <a:cubicBezTo>
                    <a:pt x="35" y="7"/>
                    <a:pt x="28" y="15"/>
                    <a:pt x="21" y="22"/>
                  </a:cubicBezTo>
                  <a:cubicBezTo>
                    <a:pt x="14" y="29"/>
                    <a:pt x="11" y="36"/>
                    <a:pt x="7" y="43"/>
                  </a:cubicBezTo>
                  <a:cubicBezTo>
                    <a:pt x="4" y="53"/>
                    <a:pt x="0" y="60"/>
                    <a:pt x="4" y="71"/>
                  </a:cubicBezTo>
                  <a:lnTo>
                    <a:pt x="4" y="88"/>
                  </a:lnTo>
                  <a:cubicBezTo>
                    <a:pt x="7" y="99"/>
                    <a:pt x="14" y="109"/>
                    <a:pt x="21" y="120"/>
                  </a:cubicBezTo>
                  <a:cubicBezTo>
                    <a:pt x="28" y="123"/>
                    <a:pt x="32" y="127"/>
                    <a:pt x="35" y="130"/>
                  </a:cubicBezTo>
                  <a:cubicBezTo>
                    <a:pt x="46" y="138"/>
                    <a:pt x="60" y="141"/>
                    <a:pt x="71" y="141"/>
                  </a:cubicBezTo>
                  <a:lnTo>
                    <a:pt x="81" y="141"/>
                  </a:lnTo>
                  <a:cubicBezTo>
                    <a:pt x="92" y="141"/>
                    <a:pt x="99" y="138"/>
                    <a:pt x="109" y="134"/>
                  </a:cubicBezTo>
                  <a:cubicBezTo>
                    <a:pt x="116" y="130"/>
                    <a:pt x="123" y="127"/>
                    <a:pt x="130" y="120"/>
                  </a:cubicBezTo>
                  <a:cubicBezTo>
                    <a:pt x="137" y="113"/>
                    <a:pt x="144" y="106"/>
                    <a:pt x="144" y="95"/>
                  </a:cubicBezTo>
                  <a:cubicBezTo>
                    <a:pt x="151" y="88"/>
                    <a:pt x="151" y="81"/>
                    <a:pt x="151" y="71"/>
                  </a:cubicBezTo>
                  <a:lnTo>
                    <a:pt x="148" y="53"/>
                  </a:lnTo>
                  <a:cubicBezTo>
                    <a:pt x="144" y="39"/>
                    <a:pt x="141" y="29"/>
                    <a:pt x="130" y="22"/>
                  </a:cubicBezTo>
                  <a:cubicBezTo>
                    <a:pt x="127" y="18"/>
                    <a:pt x="120" y="15"/>
                    <a:pt x="116" y="11"/>
                  </a:cubicBezTo>
                  <a:cubicBezTo>
                    <a:pt x="106" y="4"/>
                    <a:pt x="95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7"/>
            <p:cNvSpPr/>
            <p:nvPr/>
          </p:nvSpPr>
          <p:spPr>
            <a:xfrm>
              <a:off x="6280597" y="1053756"/>
              <a:ext cx="5686" cy="4335"/>
            </a:xfrm>
            <a:custGeom>
              <a:avLst/>
              <a:gdLst/>
              <a:ahLst/>
              <a:cxnLst/>
              <a:rect l="l" t="t" r="r" b="b"/>
              <a:pathLst>
                <a:path w="181" h="138" extrusionOk="0">
                  <a:moveTo>
                    <a:pt x="89" y="1"/>
                  </a:moveTo>
                  <a:cubicBezTo>
                    <a:pt x="1" y="1"/>
                    <a:pt x="1" y="138"/>
                    <a:pt x="89" y="138"/>
                  </a:cubicBezTo>
                  <a:cubicBezTo>
                    <a:pt x="180" y="138"/>
                    <a:pt x="180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7"/>
            <p:cNvSpPr/>
            <p:nvPr/>
          </p:nvSpPr>
          <p:spPr>
            <a:xfrm>
              <a:off x="6297402" y="1050678"/>
              <a:ext cx="5748" cy="4429"/>
            </a:xfrm>
            <a:custGeom>
              <a:avLst/>
              <a:gdLst/>
              <a:ahLst/>
              <a:cxnLst/>
              <a:rect l="l" t="t" r="r" b="b"/>
              <a:pathLst>
                <a:path w="183" h="141" extrusionOk="0">
                  <a:moveTo>
                    <a:pt x="92" y="0"/>
                  </a:moveTo>
                  <a:cubicBezTo>
                    <a:pt x="0" y="0"/>
                    <a:pt x="0" y="141"/>
                    <a:pt x="92" y="141"/>
                  </a:cubicBezTo>
                  <a:cubicBezTo>
                    <a:pt x="179" y="141"/>
                    <a:pt x="183" y="0"/>
                    <a:pt x="92" y="0"/>
                  </a:cubicBezTo>
                  <a:close/>
                </a:path>
              </a:pathLst>
            </a:custGeom>
            <a:solidFill>
              <a:srgbClr val="F9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7"/>
            <p:cNvSpPr/>
            <p:nvPr/>
          </p:nvSpPr>
          <p:spPr>
            <a:xfrm>
              <a:off x="6313297" y="1047348"/>
              <a:ext cx="5780" cy="4461"/>
            </a:xfrm>
            <a:custGeom>
              <a:avLst/>
              <a:gdLst/>
              <a:ahLst/>
              <a:cxnLst/>
              <a:rect l="l" t="t" r="r" b="b"/>
              <a:pathLst>
                <a:path w="184" h="142" extrusionOk="0">
                  <a:moveTo>
                    <a:pt x="92" y="1"/>
                  </a:moveTo>
                  <a:cubicBezTo>
                    <a:pt x="0" y="1"/>
                    <a:pt x="0" y="141"/>
                    <a:pt x="92" y="141"/>
                  </a:cubicBezTo>
                  <a:cubicBezTo>
                    <a:pt x="183" y="141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7"/>
            <p:cNvSpPr/>
            <p:nvPr/>
          </p:nvSpPr>
          <p:spPr>
            <a:xfrm>
              <a:off x="6212055" y="1059599"/>
              <a:ext cx="4649" cy="4555"/>
            </a:xfrm>
            <a:custGeom>
              <a:avLst/>
              <a:gdLst/>
              <a:ahLst/>
              <a:cxnLst/>
              <a:rect l="l" t="t" r="r" b="b"/>
              <a:pathLst>
                <a:path w="148" h="145" extrusionOk="0">
                  <a:moveTo>
                    <a:pt x="8" y="74"/>
                  </a:moveTo>
                  <a:cubicBezTo>
                    <a:pt x="8" y="74"/>
                    <a:pt x="8" y="75"/>
                    <a:pt x="8" y="76"/>
                  </a:cubicBezTo>
                  <a:lnTo>
                    <a:pt x="8" y="76"/>
                  </a:lnTo>
                  <a:lnTo>
                    <a:pt x="7" y="75"/>
                  </a:lnTo>
                  <a:lnTo>
                    <a:pt x="8" y="74"/>
                  </a:lnTo>
                  <a:close/>
                  <a:moveTo>
                    <a:pt x="64" y="1"/>
                  </a:moveTo>
                  <a:cubicBezTo>
                    <a:pt x="64" y="1"/>
                    <a:pt x="57" y="1"/>
                    <a:pt x="53" y="4"/>
                  </a:cubicBezTo>
                  <a:cubicBezTo>
                    <a:pt x="46" y="4"/>
                    <a:pt x="43" y="8"/>
                    <a:pt x="36" y="11"/>
                  </a:cubicBezTo>
                  <a:cubicBezTo>
                    <a:pt x="32" y="15"/>
                    <a:pt x="25" y="18"/>
                    <a:pt x="21" y="22"/>
                  </a:cubicBezTo>
                  <a:cubicBezTo>
                    <a:pt x="18" y="25"/>
                    <a:pt x="14" y="29"/>
                    <a:pt x="14" y="29"/>
                  </a:cubicBezTo>
                  <a:cubicBezTo>
                    <a:pt x="11" y="32"/>
                    <a:pt x="11" y="32"/>
                    <a:pt x="11" y="36"/>
                  </a:cubicBezTo>
                  <a:cubicBezTo>
                    <a:pt x="7" y="43"/>
                    <a:pt x="4" y="47"/>
                    <a:pt x="4" y="54"/>
                  </a:cubicBezTo>
                  <a:lnTo>
                    <a:pt x="0" y="71"/>
                  </a:lnTo>
                  <a:cubicBezTo>
                    <a:pt x="0" y="85"/>
                    <a:pt x="4" y="99"/>
                    <a:pt x="11" y="110"/>
                  </a:cubicBezTo>
                  <a:cubicBezTo>
                    <a:pt x="14" y="117"/>
                    <a:pt x="21" y="124"/>
                    <a:pt x="28" y="131"/>
                  </a:cubicBezTo>
                  <a:cubicBezTo>
                    <a:pt x="36" y="134"/>
                    <a:pt x="43" y="141"/>
                    <a:pt x="53" y="141"/>
                  </a:cubicBezTo>
                  <a:cubicBezTo>
                    <a:pt x="60" y="145"/>
                    <a:pt x="71" y="145"/>
                    <a:pt x="81" y="145"/>
                  </a:cubicBezTo>
                  <a:cubicBezTo>
                    <a:pt x="82" y="144"/>
                    <a:pt x="83" y="144"/>
                    <a:pt x="84" y="144"/>
                  </a:cubicBezTo>
                  <a:lnTo>
                    <a:pt x="84" y="144"/>
                  </a:lnTo>
                  <a:cubicBezTo>
                    <a:pt x="88" y="143"/>
                    <a:pt x="92" y="143"/>
                    <a:pt x="95" y="141"/>
                  </a:cubicBezTo>
                  <a:cubicBezTo>
                    <a:pt x="102" y="141"/>
                    <a:pt x="109" y="138"/>
                    <a:pt x="113" y="134"/>
                  </a:cubicBezTo>
                  <a:cubicBezTo>
                    <a:pt x="123" y="127"/>
                    <a:pt x="130" y="120"/>
                    <a:pt x="137" y="110"/>
                  </a:cubicBezTo>
                  <a:cubicBezTo>
                    <a:pt x="141" y="103"/>
                    <a:pt x="144" y="99"/>
                    <a:pt x="144" y="92"/>
                  </a:cubicBezTo>
                  <a:cubicBezTo>
                    <a:pt x="148" y="78"/>
                    <a:pt x="148" y="75"/>
                    <a:pt x="148" y="64"/>
                  </a:cubicBezTo>
                  <a:cubicBezTo>
                    <a:pt x="144" y="50"/>
                    <a:pt x="144" y="50"/>
                    <a:pt x="137" y="36"/>
                  </a:cubicBezTo>
                  <a:cubicBezTo>
                    <a:pt x="134" y="32"/>
                    <a:pt x="130" y="25"/>
                    <a:pt x="127" y="22"/>
                  </a:cubicBezTo>
                  <a:cubicBezTo>
                    <a:pt x="127" y="22"/>
                    <a:pt x="113" y="11"/>
                    <a:pt x="113" y="11"/>
                  </a:cubicBezTo>
                  <a:cubicBezTo>
                    <a:pt x="110" y="9"/>
                    <a:pt x="101" y="5"/>
                    <a:pt x="99" y="5"/>
                  </a:cubicBezTo>
                  <a:lnTo>
                    <a:pt x="99" y="5"/>
                  </a:lnTo>
                  <a:cubicBezTo>
                    <a:pt x="99" y="5"/>
                    <a:pt x="99" y="5"/>
                    <a:pt x="99" y="5"/>
                  </a:cubicBezTo>
                  <a:lnTo>
                    <a:pt x="99" y="5"/>
                  </a:lnTo>
                  <a:cubicBezTo>
                    <a:pt x="98" y="5"/>
                    <a:pt x="96" y="4"/>
                    <a:pt x="95" y="4"/>
                  </a:cubicBezTo>
                  <a:cubicBezTo>
                    <a:pt x="88" y="1"/>
                    <a:pt x="81" y="1"/>
                    <a:pt x="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7"/>
            <p:cNvSpPr/>
            <p:nvPr/>
          </p:nvSpPr>
          <p:spPr>
            <a:xfrm>
              <a:off x="6198139" y="1058845"/>
              <a:ext cx="4775" cy="4429"/>
            </a:xfrm>
            <a:custGeom>
              <a:avLst/>
              <a:gdLst/>
              <a:ahLst/>
              <a:cxnLst/>
              <a:rect l="l" t="t" r="r" b="b"/>
              <a:pathLst>
                <a:path w="152" h="141" extrusionOk="0">
                  <a:moveTo>
                    <a:pt x="71" y="0"/>
                  </a:moveTo>
                  <a:cubicBezTo>
                    <a:pt x="64" y="0"/>
                    <a:pt x="53" y="0"/>
                    <a:pt x="46" y="7"/>
                  </a:cubicBezTo>
                  <a:cubicBezTo>
                    <a:pt x="36" y="7"/>
                    <a:pt x="29" y="14"/>
                    <a:pt x="22" y="21"/>
                  </a:cubicBezTo>
                  <a:cubicBezTo>
                    <a:pt x="15" y="25"/>
                    <a:pt x="11" y="35"/>
                    <a:pt x="8" y="42"/>
                  </a:cubicBezTo>
                  <a:cubicBezTo>
                    <a:pt x="4" y="49"/>
                    <a:pt x="1" y="60"/>
                    <a:pt x="1" y="71"/>
                  </a:cubicBezTo>
                  <a:lnTo>
                    <a:pt x="4" y="88"/>
                  </a:lnTo>
                  <a:cubicBezTo>
                    <a:pt x="8" y="99"/>
                    <a:pt x="15" y="109"/>
                    <a:pt x="22" y="120"/>
                  </a:cubicBezTo>
                  <a:cubicBezTo>
                    <a:pt x="29" y="123"/>
                    <a:pt x="32" y="127"/>
                    <a:pt x="36" y="130"/>
                  </a:cubicBezTo>
                  <a:cubicBezTo>
                    <a:pt x="46" y="137"/>
                    <a:pt x="60" y="141"/>
                    <a:pt x="71" y="141"/>
                  </a:cubicBezTo>
                  <a:lnTo>
                    <a:pt x="81" y="141"/>
                  </a:lnTo>
                  <a:cubicBezTo>
                    <a:pt x="92" y="141"/>
                    <a:pt x="99" y="137"/>
                    <a:pt x="109" y="134"/>
                  </a:cubicBezTo>
                  <a:cubicBezTo>
                    <a:pt x="116" y="130"/>
                    <a:pt x="124" y="127"/>
                    <a:pt x="131" y="120"/>
                  </a:cubicBezTo>
                  <a:cubicBezTo>
                    <a:pt x="138" y="113"/>
                    <a:pt x="141" y="106"/>
                    <a:pt x="145" y="95"/>
                  </a:cubicBezTo>
                  <a:cubicBezTo>
                    <a:pt x="148" y="88"/>
                    <a:pt x="152" y="78"/>
                    <a:pt x="152" y="71"/>
                  </a:cubicBezTo>
                  <a:lnTo>
                    <a:pt x="148" y="49"/>
                  </a:lnTo>
                  <a:cubicBezTo>
                    <a:pt x="145" y="39"/>
                    <a:pt x="141" y="28"/>
                    <a:pt x="131" y="21"/>
                  </a:cubicBezTo>
                  <a:cubicBezTo>
                    <a:pt x="127" y="18"/>
                    <a:pt x="120" y="14"/>
                    <a:pt x="116" y="11"/>
                  </a:cubicBezTo>
                  <a:cubicBezTo>
                    <a:pt x="106" y="4"/>
                    <a:pt x="95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7"/>
            <p:cNvSpPr/>
            <p:nvPr/>
          </p:nvSpPr>
          <p:spPr>
            <a:xfrm>
              <a:off x="6287570" y="1039055"/>
              <a:ext cx="21989" cy="35496"/>
            </a:xfrm>
            <a:custGeom>
              <a:avLst/>
              <a:gdLst/>
              <a:ahLst/>
              <a:cxnLst/>
              <a:rect l="l" t="t" r="r" b="b"/>
              <a:pathLst>
                <a:path w="700" h="1130" extrusionOk="0">
                  <a:moveTo>
                    <a:pt x="511" y="1"/>
                  </a:moveTo>
                  <a:cubicBezTo>
                    <a:pt x="511" y="1"/>
                    <a:pt x="510" y="1"/>
                    <a:pt x="510" y="1"/>
                  </a:cubicBezTo>
                  <a:cubicBezTo>
                    <a:pt x="482" y="19"/>
                    <a:pt x="0" y="107"/>
                    <a:pt x="0" y="107"/>
                  </a:cubicBezTo>
                  <a:cubicBezTo>
                    <a:pt x="0" y="107"/>
                    <a:pt x="127" y="662"/>
                    <a:pt x="145" y="1129"/>
                  </a:cubicBezTo>
                  <a:lnTo>
                    <a:pt x="700" y="929"/>
                  </a:lnTo>
                  <a:cubicBezTo>
                    <a:pt x="700" y="929"/>
                    <a:pt x="541" y="1"/>
                    <a:pt x="5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7"/>
            <p:cNvSpPr/>
            <p:nvPr/>
          </p:nvSpPr>
          <p:spPr>
            <a:xfrm>
              <a:off x="6153753" y="1042071"/>
              <a:ext cx="24093" cy="30376"/>
            </a:xfrm>
            <a:custGeom>
              <a:avLst/>
              <a:gdLst/>
              <a:ahLst/>
              <a:cxnLst/>
              <a:rect l="l" t="t" r="r" b="b"/>
              <a:pathLst>
                <a:path w="767" h="967" extrusionOk="0">
                  <a:moveTo>
                    <a:pt x="261" y="0"/>
                  </a:moveTo>
                  <a:lnTo>
                    <a:pt x="1" y="900"/>
                  </a:lnTo>
                  <a:lnTo>
                    <a:pt x="538" y="967"/>
                  </a:lnTo>
                  <a:lnTo>
                    <a:pt x="767" y="77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7"/>
            <p:cNvSpPr/>
            <p:nvPr/>
          </p:nvSpPr>
          <p:spPr>
            <a:xfrm>
              <a:off x="6089043" y="1069934"/>
              <a:ext cx="38260" cy="130205"/>
            </a:xfrm>
            <a:custGeom>
              <a:avLst/>
              <a:gdLst/>
              <a:ahLst/>
              <a:cxnLst/>
              <a:rect l="l" t="t" r="r" b="b"/>
              <a:pathLst>
                <a:path w="1218" h="4145" extrusionOk="0">
                  <a:moveTo>
                    <a:pt x="1127" y="0"/>
                  </a:moveTo>
                  <a:cubicBezTo>
                    <a:pt x="1091" y="0"/>
                    <a:pt x="1057" y="23"/>
                    <a:pt x="1059" y="69"/>
                  </a:cubicBezTo>
                  <a:cubicBezTo>
                    <a:pt x="1115" y="1152"/>
                    <a:pt x="911" y="2245"/>
                    <a:pt x="465" y="3236"/>
                  </a:cubicBezTo>
                  <a:cubicBezTo>
                    <a:pt x="338" y="3513"/>
                    <a:pt x="194" y="3781"/>
                    <a:pt x="33" y="4041"/>
                  </a:cubicBezTo>
                  <a:cubicBezTo>
                    <a:pt x="1" y="4094"/>
                    <a:pt x="49" y="4144"/>
                    <a:pt x="97" y="4144"/>
                  </a:cubicBezTo>
                  <a:cubicBezTo>
                    <a:pt x="119" y="4144"/>
                    <a:pt x="141" y="4135"/>
                    <a:pt x="156" y="4111"/>
                  </a:cubicBezTo>
                  <a:cubicBezTo>
                    <a:pt x="736" y="3176"/>
                    <a:pt x="1087" y="2108"/>
                    <a:pt x="1185" y="1011"/>
                  </a:cubicBezTo>
                  <a:cubicBezTo>
                    <a:pt x="1210" y="698"/>
                    <a:pt x="1217" y="385"/>
                    <a:pt x="1200" y="69"/>
                  </a:cubicBezTo>
                  <a:cubicBezTo>
                    <a:pt x="1198" y="23"/>
                    <a:pt x="1162" y="0"/>
                    <a:pt x="1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7"/>
            <p:cNvSpPr/>
            <p:nvPr/>
          </p:nvSpPr>
          <p:spPr>
            <a:xfrm>
              <a:off x="6335443" y="1066667"/>
              <a:ext cx="56668" cy="140068"/>
            </a:xfrm>
            <a:custGeom>
              <a:avLst/>
              <a:gdLst/>
              <a:ahLst/>
              <a:cxnLst/>
              <a:rect l="l" t="t" r="r" b="b"/>
              <a:pathLst>
                <a:path w="1804" h="4459" extrusionOk="0">
                  <a:moveTo>
                    <a:pt x="89" y="0"/>
                  </a:moveTo>
                  <a:cubicBezTo>
                    <a:pt x="47" y="0"/>
                    <a:pt x="0" y="35"/>
                    <a:pt x="9" y="89"/>
                  </a:cubicBezTo>
                  <a:cubicBezTo>
                    <a:pt x="111" y="718"/>
                    <a:pt x="251" y="1340"/>
                    <a:pt x="441" y="1948"/>
                  </a:cubicBezTo>
                  <a:cubicBezTo>
                    <a:pt x="620" y="2528"/>
                    <a:pt x="828" y="3108"/>
                    <a:pt x="1105" y="3649"/>
                  </a:cubicBezTo>
                  <a:cubicBezTo>
                    <a:pt x="1253" y="3934"/>
                    <a:pt x="1432" y="4204"/>
                    <a:pt x="1657" y="4436"/>
                  </a:cubicBezTo>
                  <a:cubicBezTo>
                    <a:pt x="1672" y="4452"/>
                    <a:pt x="1689" y="4459"/>
                    <a:pt x="1705" y="4459"/>
                  </a:cubicBezTo>
                  <a:cubicBezTo>
                    <a:pt x="1758" y="4459"/>
                    <a:pt x="1804" y="4389"/>
                    <a:pt x="1756" y="4338"/>
                  </a:cubicBezTo>
                  <a:cubicBezTo>
                    <a:pt x="1358" y="3923"/>
                    <a:pt x="1116" y="3389"/>
                    <a:pt x="909" y="2858"/>
                  </a:cubicBezTo>
                  <a:cubicBezTo>
                    <a:pt x="680" y="2282"/>
                    <a:pt x="494" y="1688"/>
                    <a:pt x="350" y="1083"/>
                  </a:cubicBezTo>
                  <a:cubicBezTo>
                    <a:pt x="269" y="742"/>
                    <a:pt x="199" y="398"/>
                    <a:pt x="146" y="50"/>
                  </a:cubicBezTo>
                  <a:cubicBezTo>
                    <a:pt x="140" y="15"/>
                    <a:pt x="11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7"/>
            <p:cNvSpPr/>
            <p:nvPr/>
          </p:nvSpPr>
          <p:spPr>
            <a:xfrm>
              <a:off x="6223143" y="1078855"/>
              <a:ext cx="13382" cy="154110"/>
            </a:xfrm>
            <a:custGeom>
              <a:avLst/>
              <a:gdLst/>
              <a:ahLst/>
              <a:cxnLst/>
              <a:rect l="l" t="t" r="r" b="b"/>
              <a:pathLst>
                <a:path w="426" h="4906" extrusionOk="0">
                  <a:moveTo>
                    <a:pt x="69" y="0"/>
                  </a:moveTo>
                  <a:cubicBezTo>
                    <a:pt x="34" y="0"/>
                    <a:pt x="1" y="22"/>
                    <a:pt x="2" y="66"/>
                  </a:cubicBezTo>
                  <a:cubicBezTo>
                    <a:pt x="76" y="1303"/>
                    <a:pt x="146" y="2541"/>
                    <a:pt x="220" y="3778"/>
                  </a:cubicBezTo>
                  <a:cubicBezTo>
                    <a:pt x="241" y="4129"/>
                    <a:pt x="262" y="4484"/>
                    <a:pt x="284" y="4839"/>
                  </a:cubicBezTo>
                  <a:cubicBezTo>
                    <a:pt x="285" y="4883"/>
                    <a:pt x="321" y="4905"/>
                    <a:pt x="356" y="4905"/>
                  </a:cubicBezTo>
                  <a:cubicBezTo>
                    <a:pt x="392" y="4905"/>
                    <a:pt x="426" y="4883"/>
                    <a:pt x="424" y="4839"/>
                  </a:cubicBezTo>
                  <a:cubicBezTo>
                    <a:pt x="350" y="3602"/>
                    <a:pt x="276" y="2365"/>
                    <a:pt x="206" y="1131"/>
                  </a:cubicBezTo>
                  <a:cubicBezTo>
                    <a:pt x="185" y="776"/>
                    <a:pt x="164" y="421"/>
                    <a:pt x="143" y="66"/>
                  </a:cubicBezTo>
                  <a:cubicBezTo>
                    <a:pt x="139" y="22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7"/>
            <p:cNvSpPr/>
            <p:nvPr/>
          </p:nvSpPr>
          <p:spPr>
            <a:xfrm>
              <a:off x="6233918" y="1221185"/>
              <a:ext cx="31601" cy="11843"/>
            </a:xfrm>
            <a:custGeom>
              <a:avLst/>
              <a:gdLst/>
              <a:ahLst/>
              <a:cxnLst/>
              <a:rect l="l" t="t" r="r" b="b"/>
              <a:pathLst>
                <a:path w="1006" h="377" extrusionOk="0">
                  <a:moveTo>
                    <a:pt x="928" y="1"/>
                  </a:moveTo>
                  <a:cubicBezTo>
                    <a:pt x="921" y="1"/>
                    <a:pt x="914" y="2"/>
                    <a:pt x="907" y="6"/>
                  </a:cubicBezTo>
                  <a:cubicBezTo>
                    <a:pt x="636" y="118"/>
                    <a:pt x="352" y="199"/>
                    <a:pt x="60" y="241"/>
                  </a:cubicBezTo>
                  <a:cubicBezTo>
                    <a:pt x="21" y="245"/>
                    <a:pt x="0" y="294"/>
                    <a:pt x="11" y="326"/>
                  </a:cubicBezTo>
                  <a:cubicBezTo>
                    <a:pt x="20" y="361"/>
                    <a:pt x="48" y="377"/>
                    <a:pt x="80" y="377"/>
                  </a:cubicBezTo>
                  <a:cubicBezTo>
                    <a:pt x="86" y="377"/>
                    <a:pt x="92" y="376"/>
                    <a:pt x="99" y="375"/>
                  </a:cubicBezTo>
                  <a:cubicBezTo>
                    <a:pt x="390" y="333"/>
                    <a:pt x="675" y="255"/>
                    <a:pt x="946" y="139"/>
                  </a:cubicBezTo>
                  <a:cubicBezTo>
                    <a:pt x="981" y="125"/>
                    <a:pt x="1005" y="94"/>
                    <a:pt x="995" y="55"/>
                  </a:cubicBezTo>
                  <a:cubicBezTo>
                    <a:pt x="986" y="27"/>
                    <a:pt x="958" y="1"/>
                    <a:pt x="928" y="1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7"/>
            <p:cNvSpPr/>
            <p:nvPr/>
          </p:nvSpPr>
          <p:spPr>
            <a:xfrm>
              <a:off x="6254556" y="1125345"/>
              <a:ext cx="6817" cy="45956"/>
            </a:xfrm>
            <a:custGeom>
              <a:avLst/>
              <a:gdLst/>
              <a:ahLst/>
              <a:cxnLst/>
              <a:rect l="l" t="t" r="r" b="b"/>
              <a:pathLst>
                <a:path w="217" h="1463" extrusionOk="0">
                  <a:moveTo>
                    <a:pt x="69" y="1"/>
                  </a:moveTo>
                  <a:cubicBezTo>
                    <a:pt x="34" y="1"/>
                    <a:pt x="1" y="24"/>
                    <a:pt x="4" y="69"/>
                  </a:cubicBezTo>
                  <a:cubicBezTo>
                    <a:pt x="25" y="512"/>
                    <a:pt x="50" y="955"/>
                    <a:pt x="74" y="1394"/>
                  </a:cubicBezTo>
                  <a:cubicBezTo>
                    <a:pt x="76" y="1440"/>
                    <a:pt x="112" y="1463"/>
                    <a:pt x="147" y="1463"/>
                  </a:cubicBezTo>
                  <a:cubicBezTo>
                    <a:pt x="182" y="1463"/>
                    <a:pt x="217" y="1440"/>
                    <a:pt x="215" y="1394"/>
                  </a:cubicBezTo>
                  <a:cubicBezTo>
                    <a:pt x="190" y="955"/>
                    <a:pt x="166" y="512"/>
                    <a:pt x="141" y="69"/>
                  </a:cubicBezTo>
                  <a:cubicBezTo>
                    <a:pt x="139" y="24"/>
                    <a:pt x="103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7"/>
            <p:cNvSpPr/>
            <p:nvPr/>
          </p:nvSpPr>
          <p:spPr>
            <a:xfrm>
              <a:off x="6132612" y="1134863"/>
              <a:ext cx="31727" cy="678353"/>
            </a:xfrm>
            <a:custGeom>
              <a:avLst/>
              <a:gdLst/>
              <a:ahLst/>
              <a:cxnLst/>
              <a:rect l="l" t="t" r="r" b="b"/>
              <a:pathLst>
                <a:path w="1010" h="21595" extrusionOk="0">
                  <a:moveTo>
                    <a:pt x="940" y="0"/>
                  </a:moveTo>
                  <a:cubicBezTo>
                    <a:pt x="905" y="0"/>
                    <a:pt x="869" y="23"/>
                    <a:pt x="867" y="69"/>
                  </a:cubicBezTo>
                  <a:cubicBezTo>
                    <a:pt x="860" y="258"/>
                    <a:pt x="853" y="452"/>
                    <a:pt x="842" y="645"/>
                  </a:cubicBezTo>
                  <a:cubicBezTo>
                    <a:pt x="821" y="1165"/>
                    <a:pt x="800" y="1685"/>
                    <a:pt x="783" y="2206"/>
                  </a:cubicBezTo>
                  <a:cubicBezTo>
                    <a:pt x="751" y="2975"/>
                    <a:pt x="719" y="3745"/>
                    <a:pt x="688" y="4515"/>
                  </a:cubicBezTo>
                  <a:cubicBezTo>
                    <a:pt x="649" y="5457"/>
                    <a:pt x="610" y="6395"/>
                    <a:pt x="575" y="7337"/>
                  </a:cubicBezTo>
                  <a:cubicBezTo>
                    <a:pt x="533" y="8363"/>
                    <a:pt x="491" y="9386"/>
                    <a:pt x="449" y="10412"/>
                  </a:cubicBezTo>
                  <a:cubicBezTo>
                    <a:pt x="406" y="11453"/>
                    <a:pt x="364" y="12493"/>
                    <a:pt x="322" y="13533"/>
                  </a:cubicBezTo>
                  <a:cubicBezTo>
                    <a:pt x="283" y="14504"/>
                    <a:pt x="245" y="15470"/>
                    <a:pt x="206" y="16437"/>
                  </a:cubicBezTo>
                  <a:cubicBezTo>
                    <a:pt x="175" y="17256"/>
                    <a:pt x="139" y="18071"/>
                    <a:pt x="108" y="18890"/>
                  </a:cubicBezTo>
                  <a:cubicBezTo>
                    <a:pt x="83" y="19477"/>
                    <a:pt x="59" y="20067"/>
                    <a:pt x="37" y="20658"/>
                  </a:cubicBezTo>
                  <a:cubicBezTo>
                    <a:pt x="23" y="20935"/>
                    <a:pt x="6" y="21213"/>
                    <a:pt x="2" y="21491"/>
                  </a:cubicBezTo>
                  <a:cubicBezTo>
                    <a:pt x="2" y="21501"/>
                    <a:pt x="2" y="21515"/>
                    <a:pt x="2" y="21526"/>
                  </a:cubicBezTo>
                  <a:cubicBezTo>
                    <a:pt x="1" y="21572"/>
                    <a:pt x="34" y="21594"/>
                    <a:pt x="68" y="21594"/>
                  </a:cubicBezTo>
                  <a:cubicBezTo>
                    <a:pt x="102" y="21594"/>
                    <a:pt x="138" y="21572"/>
                    <a:pt x="139" y="21526"/>
                  </a:cubicBezTo>
                  <a:cubicBezTo>
                    <a:pt x="150" y="21336"/>
                    <a:pt x="157" y="21143"/>
                    <a:pt x="164" y="20949"/>
                  </a:cubicBezTo>
                  <a:cubicBezTo>
                    <a:pt x="185" y="20429"/>
                    <a:pt x="206" y="19909"/>
                    <a:pt x="227" y="19389"/>
                  </a:cubicBezTo>
                  <a:cubicBezTo>
                    <a:pt x="259" y="18619"/>
                    <a:pt x="291" y="17850"/>
                    <a:pt x="319" y="17080"/>
                  </a:cubicBezTo>
                  <a:cubicBezTo>
                    <a:pt x="357" y="16138"/>
                    <a:pt x="396" y="15199"/>
                    <a:pt x="435" y="14254"/>
                  </a:cubicBezTo>
                  <a:cubicBezTo>
                    <a:pt x="477" y="13231"/>
                    <a:pt x="515" y="12208"/>
                    <a:pt x="558" y="11182"/>
                  </a:cubicBezTo>
                  <a:cubicBezTo>
                    <a:pt x="600" y="10142"/>
                    <a:pt x="642" y="9101"/>
                    <a:pt x="684" y="8061"/>
                  </a:cubicBezTo>
                  <a:cubicBezTo>
                    <a:pt x="723" y="7091"/>
                    <a:pt x="761" y="6124"/>
                    <a:pt x="800" y="5158"/>
                  </a:cubicBezTo>
                  <a:cubicBezTo>
                    <a:pt x="835" y="4339"/>
                    <a:pt x="867" y="3524"/>
                    <a:pt x="902" y="2705"/>
                  </a:cubicBezTo>
                  <a:cubicBezTo>
                    <a:pt x="923" y="2118"/>
                    <a:pt x="948" y="1527"/>
                    <a:pt x="972" y="937"/>
                  </a:cubicBezTo>
                  <a:cubicBezTo>
                    <a:pt x="983" y="659"/>
                    <a:pt x="1000" y="381"/>
                    <a:pt x="1008" y="104"/>
                  </a:cubicBezTo>
                  <a:cubicBezTo>
                    <a:pt x="1008" y="93"/>
                    <a:pt x="1008" y="79"/>
                    <a:pt x="1008" y="69"/>
                  </a:cubicBezTo>
                  <a:cubicBezTo>
                    <a:pt x="1009" y="23"/>
                    <a:pt x="975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7"/>
            <p:cNvSpPr/>
            <p:nvPr/>
          </p:nvSpPr>
          <p:spPr>
            <a:xfrm>
              <a:off x="6309276" y="1128612"/>
              <a:ext cx="123608" cy="666133"/>
            </a:xfrm>
            <a:custGeom>
              <a:avLst/>
              <a:gdLst/>
              <a:ahLst/>
              <a:cxnLst/>
              <a:rect l="l" t="t" r="r" b="b"/>
              <a:pathLst>
                <a:path w="3935" h="21206" extrusionOk="0">
                  <a:moveTo>
                    <a:pt x="87" y="0"/>
                  </a:moveTo>
                  <a:cubicBezTo>
                    <a:pt x="46" y="0"/>
                    <a:pt x="0" y="35"/>
                    <a:pt x="9" y="88"/>
                  </a:cubicBezTo>
                  <a:cubicBezTo>
                    <a:pt x="44" y="278"/>
                    <a:pt x="79" y="464"/>
                    <a:pt x="111" y="654"/>
                  </a:cubicBezTo>
                  <a:cubicBezTo>
                    <a:pt x="202" y="1164"/>
                    <a:pt x="294" y="1677"/>
                    <a:pt x="388" y="2190"/>
                  </a:cubicBezTo>
                  <a:cubicBezTo>
                    <a:pt x="522" y="2946"/>
                    <a:pt x="659" y="3698"/>
                    <a:pt x="793" y="4454"/>
                  </a:cubicBezTo>
                  <a:cubicBezTo>
                    <a:pt x="958" y="5375"/>
                    <a:pt x="1123" y="6295"/>
                    <a:pt x="1288" y="7213"/>
                  </a:cubicBezTo>
                  <a:lnTo>
                    <a:pt x="1833" y="10249"/>
                  </a:lnTo>
                  <a:cubicBezTo>
                    <a:pt x="2016" y="11269"/>
                    <a:pt x="2198" y="12291"/>
                    <a:pt x="2381" y="13311"/>
                  </a:cubicBezTo>
                  <a:cubicBezTo>
                    <a:pt x="2553" y="14260"/>
                    <a:pt x="2722" y="15209"/>
                    <a:pt x="2894" y="16158"/>
                  </a:cubicBezTo>
                  <a:cubicBezTo>
                    <a:pt x="3038" y="16959"/>
                    <a:pt x="3183" y="17760"/>
                    <a:pt x="3327" y="18562"/>
                  </a:cubicBezTo>
                  <a:cubicBezTo>
                    <a:pt x="3429" y="19142"/>
                    <a:pt x="3534" y="19718"/>
                    <a:pt x="3636" y="20298"/>
                  </a:cubicBezTo>
                  <a:cubicBezTo>
                    <a:pt x="3685" y="20572"/>
                    <a:pt x="3727" y="20846"/>
                    <a:pt x="3784" y="21120"/>
                  </a:cubicBezTo>
                  <a:cubicBezTo>
                    <a:pt x="3787" y="21131"/>
                    <a:pt x="3787" y="21141"/>
                    <a:pt x="3791" y="21156"/>
                  </a:cubicBezTo>
                  <a:cubicBezTo>
                    <a:pt x="3796" y="21190"/>
                    <a:pt x="3821" y="21205"/>
                    <a:pt x="3848" y="21205"/>
                  </a:cubicBezTo>
                  <a:cubicBezTo>
                    <a:pt x="3889" y="21205"/>
                    <a:pt x="3935" y="21170"/>
                    <a:pt x="3924" y="21117"/>
                  </a:cubicBezTo>
                  <a:cubicBezTo>
                    <a:pt x="3893" y="20927"/>
                    <a:pt x="3857" y="20741"/>
                    <a:pt x="3822" y="20551"/>
                  </a:cubicBezTo>
                  <a:cubicBezTo>
                    <a:pt x="3731" y="20041"/>
                    <a:pt x="3640" y="19528"/>
                    <a:pt x="3548" y="19015"/>
                  </a:cubicBezTo>
                  <a:cubicBezTo>
                    <a:pt x="3411" y="18259"/>
                    <a:pt x="3277" y="17507"/>
                    <a:pt x="3140" y="16752"/>
                  </a:cubicBezTo>
                  <a:cubicBezTo>
                    <a:pt x="2975" y="15831"/>
                    <a:pt x="2810" y="14910"/>
                    <a:pt x="2645" y="13993"/>
                  </a:cubicBezTo>
                  <a:lnTo>
                    <a:pt x="2100" y="10956"/>
                  </a:lnTo>
                  <a:cubicBezTo>
                    <a:pt x="1917" y="9937"/>
                    <a:pt x="1735" y="8914"/>
                    <a:pt x="1552" y="7895"/>
                  </a:cubicBezTo>
                  <a:cubicBezTo>
                    <a:pt x="1383" y="6946"/>
                    <a:pt x="1211" y="5997"/>
                    <a:pt x="1042" y="5048"/>
                  </a:cubicBezTo>
                  <a:cubicBezTo>
                    <a:pt x="898" y="4246"/>
                    <a:pt x="754" y="3445"/>
                    <a:pt x="610" y="2644"/>
                  </a:cubicBezTo>
                  <a:cubicBezTo>
                    <a:pt x="504" y="2064"/>
                    <a:pt x="402" y="1487"/>
                    <a:pt x="297" y="907"/>
                  </a:cubicBezTo>
                  <a:cubicBezTo>
                    <a:pt x="248" y="633"/>
                    <a:pt x="209" y="359"/>
                    <a:pt x="149" y="85"/>
                  </a:cubicBezTo>
                  <a:cubicBezTo>
                    <a:pt x="149" y="74"/>
                    <a:pt x="146" y="64"/>
                    <a:pt x="146" y="50"/>
                  </a:cubicBezTo>
                  <a:cubicBezTo>
                    <a:pt x="139" y="15"/>
                    <a:pt x="114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7"/>
            <p:cNvSpPr/>
            <p:nvPr/>
          </p:nvSpPr>
          <p:spPr>
            <a:xfrm>
              <a:off x="6078112" y="1797479"/>
              <a:ext cx="107556" cy="15424"/>
            </a:xfrm>
            <a:custGeom>
              <a:avLst/>
              <a:gdLst/>
              <a:ahLst/>
              <a:cxnLst/>
              <a:rect l="l" t="t" r="r" b="b"/>
              <a:pathLst>
                <a:path w="3424" h="491" extrusionOk="0">
                  <a:moveTo>
                    <a:pt x="114" y="0"/>
                  </a:moveTo>
                  <a:cubicBezTo>
                    <a:pt x="46" y="0"/>
                    <a:pt x="1" y="96"/>
                    <a:pt x="71" y="130"/>
                  </a:cubicBezTo>
                  <a:cubicBezTo>
                    <a:pt x="630" y="369"/>
                    <a:pt x="1233" y="490"/>
                    <a:pt x="1836" y="490"/>
                  </a:cubicBezTo>
                  <a:cubicBezTo>
                    <a:pt x="2349" y="490"/>
                    <a:pt x="2862" y="402"/>
                    <a:pt x="3347" y="225"/>
                  </a:cubicBezTo>
                  <a:cubicBezTo>
                    <a:pt x="3423" y="196"/>
                    <a:pt x="3402" y="84"/>
                    <a:pt x="3334" y="84"/>
                  </a:cubicBezTo>
                  <a:cubicBezTo>
                    <a:pt x="3327" y="84"/>
                    <a:pt x="3320" y="85"/>
                    <a:pt x="3312" y="87"/>
                  </a:cubicBezTo>
                  <a:cubicBezTo>
                    <a:pt x="2837" y="263"/>
                    <a:pt x="2333" y="350"/>
                    <a:pt x="1830" y="350"/>
                  </a:cubicBezTo>
                  <a:cubicBezTo>
                    <a:pt x="1254" y="350"/>
                    <a:pt x="678" y="236"/>
                    <a:pt x="145" y="7"/>
                  </a:cubicBezTo>
                  <a:cubicBezTo>
                    <a:pt x="135" y="2"/>
                    <a:pt x="124" y="0"/>
                    <a:pt x="114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7"/>
            <p:cNvSpPr/>
            <p:nvPr/>
          </p:nvSpPr>
          <p:spPr>
            <a:xfrm>
              <a:off x="6370374" y="1772035"/>
              <a:ext cx="110289" cy="31727"/>
            </a:xfrm>
            <a:custGeom>
              <a:avLst/>
              <a:gdLst/>
              <a:ahLst/>
              <a:cxnLst/>
              <a:rect l="l" t="t" r="r" b="b"/>
              <a:pathLst>
                <a:path w="3511" h="1010" extrusionOk="0">
                  <a:moveTo>
                    <a:pt x="3413" y="0"/>
                  </a:moveTo>
                  <a:cubicBezTo>
                    <a:pt x="3402" y="0"/>
                    <a:pt x="3390" y="4"/>
                    <a:pt x="3378" y="12"/>
                  </a:cubicBezTo>
                  <a:cubicBezTo>
                    <a:pt x="2526" y="571"/>
                    <a:pt x="1525" y="869"/>
                    <a:pt x="510" y="869"/>
                  </a:cubicBezTo>
                  <a:cubicBezTo>
                    <a:pt x="370" y="869"/>
                    <a:pt x="229" y="863"/>
                    <a:pt x="88" y="852"/>
                  </a:cubicBezTo>
                  <a:cubicBezTo>
                    <a:pt x="86" y="852"/>
                    <a:pt x="84" y="852"/>
                    <a:pt x="82" y="852"/>
                  </a:cubicBezTo>
                  <a:cubicBezTo>
                    <a:pt x="0" y="852"/>
                    <a:pt x="3" y="985"/>
                    <a:pt x="88" y="992"/>
                  </a:cubicBezTo>
                  <a:cubicBezTo>
                    <a:pt x="229" y="1004"/>
                    <a:pt x="370" y="1009"/>
                    <a:pt x="511" y="1009"/>
                  </a:cubicBezTo>
                  <a:cubicBezTo>
                    <a:pt x="1548" y="1009"/>
                    <a:pt x="2579" y="704"/>
                    <a:pt x="3448" y="135"/>
                  </a:cubicBezTo>
                  <a:cubicBezTo>
                    <a:pt x="3510" y="94"/>
                    <a:pt x="3471" y="0"/>
                    <a:pt x="3413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7"/>
            <p:cNvSpPr/>
            <p:nvPr/>
          </p:nvSpPr>
          <p:spPr>
            <a:xfrm>
              <a:off x="6089169" y="1979891"/>
              <a:ext cx="24627" cy="44794"/>
            </a:xfrm>
            <a:custGeom>
              <a:avLst/>
              <a:gdLst/>
              <a:ahLst/>
              <a:cxnLst/>
              <a:rect l="l" t="t" r="r" b="b"/>
              <a:pathLst>
                <a:path w="784" h="1426" extrusionOk="0">
                  <a:moveTo>
                    <a:pt x="74" y="1"/>
                  </a:moveTo>
                  <a:cubicBezTo>
                    <a:pt x="39" y="1"/>
                    <a:pt x="4" y="23"/>
                    <a:pt x="4" y="69"/>
                  </a:cubicBezTo>
                  <a:cubicBezTo>
                    <a:pt x="1" y="582"/>
                    <a:pt x="232" y="1085"/>
                    <a:pt x="630" y="1408"/>
                  </a:cubicBezTo>
                  <a:cubicBezTo>
                    <a:pt x="644" y="1420"/>
                    <a:pt x="660" y="1425"/>
                    <a:pt x="676" y="1425"/>
                  </a:cubicBezTo>
                  <a:cubicBezTo>
                    <a:pt x="734" y="1425"/>
                    <a:pt x="784" y="1354"/>
                    <a:pt x="728" y="1310"/>
                  </a:cubicBezTo>
                  <a:cubicBezTo>
                    <a:pt x="359" y="1008"/>
                    <a:pt x="141" y="547"/>
                    <a:pt x="145" y="69"/>
                  </a:cubicBezTo>
                  <a:cubicBezTo>
                    <a:pt x="145" y="23"/>
                    <a:pt x="109" y="1"/>
                    <a:pt x="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7"/>
            <p:cNvSpPr/>
            <p:nvPr/>
          </p:nvSpPr>
          <p:spPr>
            <a:xfrm>
              <a:off x="6118854" y="2022015"/>
              <a:ext cx="4461" cy="5120"/>
            </a:xfrm>
            <a:custGeom>
              <a:avLst/>
              <a:gdLst/>
              <a:ahLst/>
              <a:cxnLst/>
              <a:rect l="l" t="t" r="r" b="b"/>
              <a:pathLst>
                <a:path w="142" h="163" extrusionOk="0">
                  <a:moveTo>
                    <a:pt x="71" y="0"/>
                  </a:moveTo>
                  <a:lnTo>
                    <a:pt x="54" y="4"/>
                  </a:lnTo>
                  <a:cubicBezTo>
                    <a:pt x="43" y="8"/>
                    <a:pt x="33" y="11"/>
                    <a:pt x="22" y="22"/>
                  </a:cubicBezTo>
                  <a:cubicBezTo>
                    <a:pt x="19" y="25"/>
                    <a:pt x="15" y="32"/>
                    <a:pt x="12" y="36"/>
                  </a:cubicBezTo>
                  <a:cubicBezTo>
                    <a:pt x="4" y="46"/>
                    <a:pt x="4" y="57"/>
                    <a:pt x="4" y="71"/>
                  </a:cubicBezTo>
                  <a:lnTo>
                    <a:pt x="4" y="92"/>
                  </a:lnTo>
                  <a:cubicBezTo>
                    <a:pt x="1" y="99"/>
                    <a:pt x="4" y="109"/>
                    <a:pt x="8" y="116"/>
                  </a:cubicBezTo>
                  <a:cubicBezTo>
                    <a:pt x="12" y="127"/>
                    <a:pt x="15" y="134"/>
                    <a:pt x="22" y="141"/>
                  </a:cubicBezTo>
                  <a:cubicBezTo>
                    <a:pt x="29" y="148"/>
                    <a:pt x="36" y="152"/>
                    <a:pt x="47" y="155"/>
                  </a:cubicBezTo>
                  <a:cubicBezTo>
                    <a:pt x="54" y="159"/>
                    <a:pt x="64" y="162"/>
                    <a:pt x="71" y="162"/>
                  </a:cubicBezTo>
                  <a:lnTo>
                    <a:pt x="92" y="159"/>
                  </a:lnTo>
                  <a:cubicBezTo>
                    <a:pt x="103" y="155"/>
                    <a:pt x="113" y="148"/>
                    <a:pt x="120" y="141"/>
                  </a:cubicBezTo>
                  <a:cubicBezTo>
                    <a:pt x="124" y="134"/>
                    <a:pt x="131" y="131"/>
                    <a:pt x="135" y="127"/>
                  </a:cubicBezTo>
                  <a:cubicBezTo>
                    <a:pt x="138" y="116"/>
                    <a:pt x="142" y="102"/>
                    <a:pt x="142" y="92"/>
                  </a:cubicBezTo>
                  <a:lnTo>
                    <a:pt x="142" y="71"/>
                  </a:lnTo>
                  <a:cubicBezTo>
                    <a:pt x="142" y="60"/>
                    <a:pt x="142" y="53"/>
                    <a:pt x="138" y="43"/>
                  </a:cubicBezTo>
                  <a:cubicBezTo>
                    <a:pt x="135" y="36"/>
                    <a:pt x="127" y="29"/>
                    <a:pt x="120" y="22"/>
                  </a:cubicBezTo>
                  <a:cubicBezTo>
                    <a:pt x="117" y="15"/>
                    <a:pt x="106" y="8"/>
                    <a:pt x="99" y="8"/>
                  </a:cubicBezTo>
                  <a:cubicBezTo>
                    <a:pt x="92" y="0"/>
                    <a:pt x="82" y="0"/>
                    <a:pt x="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7"/>
            <p:cNvSpPr/>
            <p:nvPr/>
          </p:nvSpPr>
          <p:spPr>
            <a:xfrm>
              <a:off x="6576440" y="1963180"/>
              <a:ext cx="33109" cy="34742"/>
            </a:xfrm>
            <a:custGeom>
              <a:avLst/>
              <a:gdLst/>
              <a:ahLst/>
              <a:cxnLst/>
              <a:rect l="l" t="t" r="r" b="b"/>
              <a:pathLst>
                <a:path w="1054" h="1106" extrusionOk="0">
                  <a:moveTo>
                    <a:pt x="104" y="1"/>
                  </a:moveTo>
                  <a:cubicBezTo>
                    <a:pt x="41" y="1"/>
                    <a:pt x="1" y="94"/>
                    <a:pt x="69" y="130"/>
                  </a:cubicBezTo>
                  <a:cubicBezTo>
                    <a:pt x="449" y="341"/>
                    <a:pt x="747" y="675"/>
                    <a:pt x="920" y="1072"/>
                  </a:cubicBezTo>
                  <a:cubicBezTo>
                    <a:pt x="929" y="1095"/>
                    <a:pt x="954" y="1106"/>
                    <a:pt x="979" y="1106"/>
                  </a:cubicBezTo>
                  <a:cubicBezTo>
                    <a:pt x="992" y="1106"/>
                    <a:pt x="1005" y="1103"/>
                    <a:pt x="1015" y="1097"/>
                  </a:cubicBezTo>
                  <a:cubicBezTo>
                    <a:pt x="1050" y="1076"/>
                    <a:pt x="1053" y="1033"/>
                    <a:pt x="1039" y="1002"/>
                  </a:cubicBezTo>
                  <a:cubicBezTo>
                    <a:pt x="860" y="584"/>
                    <a:pt x="537" y="232"/>
                    <a:pt x="139" y="11"/>
                  </a:cubicBezTo>
                  <a:cubicBezTo>
                    <a:pt x="127" y="4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7"/>
            <p:cNvSpPr/>
            <p:nvPr/>
          </p:nvSpPr>
          <p:spPr>
            <a:xfrm>
              <a:off x="6610931" y="2003199"/>
              <a:ext cx="4461" cy="5057"/>
            </a:xfrm>
            <a:custGeom>
              <a:avLst/>
              <a:gdLst/>
              <a:ahLst/>
              <a:cxnLst/>
              <a:rect l="l" t="t" r="r" b="b"/>
              <a:pathLst>
                <a:path w="142" h="161" extrusionOk="0">
                  <a:moveTo>
                    <a:pt x="80" y="1"/>
                  </a:moveTo>
                  <a:cubicBezTo>
                    <a:pt x="77" y="1"/>
                    <a:pt x="74" y="1"/>
                    <a:pt x="71" y="2"/>
                  </a:cubicBezTo>
                  <a:lnTo>
                    <a:pt x="54" y="2"/>
                  </a:lnTo>
                  <a:cubicBezTo>
                    <a:pt x="43" y="6"/>
                    <a:pt x="33" y="13"/>
                    <a:pt x="22" y="20"/>
                  </a:cubicBezTo>
                  <a:cubicBezTo>
                    <a:pt x="18" y="27"/>
                    <a:pt x="15" y="30"/>
                    <a:pt x="11" y="34"/>
                  </a:cubicBezTo>
                  <a:cubicBezTo>
                    <a:pt x="4" y="44"/>
                    <a:pt x="4" y="58"/>
                    <a:pt x="1" y="69"/>
                  </a:cubicBezTo>
                  <a:lnTo>
                    <a:pt x="1" y="90"/>
                  </a:lnTo>
                  <a:cubicBezTo>
                    <a:pt x="1" y="100"/>
                    <a:pt x="4" y="111"/>
                    <a:pt x="8" y="118"/>
                  </a:cubicBezTo>
                  <a:cubicBezTo>
                    <a:pt x="11" y="125"/>
                    <a:pt x="15" y="132"/>
                    <a:pt x="22" y="139"/>
                  </a:cubicBezTo>
                  <a:cubicBezTo>
                    <a:pt x="29" y="146"/>
                    <a:pt x="36" y="153"/>
                    <a:pt x="47" y="153"/>
                  </a:cubicBezTo>
                  <a:cubicBezTo>
                    <a:pt x="54" y="160"/>
                    <a:pt x="64" y="160"/>
                    <a:pt x="71" y="160"/>
                  </a:cubicBezTo>
                  <a:lnTo>
                    <a:pt x="92" y="157"/>
                  </a:lnTo>
                  <a:cubicBezTo>
                    <a:pt x="103" y="153"/>
                    <a:pt x="113" y="150"/>
                    <a:pt x="120" y="139"/>
                  </a:cubicBezTo>
                  <a:cubicBezTo>
                    <a:pt x="124" y="136"/>
                    <a:pt x="127" y="132"/>
                    <a:pt x="131" y="125"/>
                  </a:cubicBezTo>
                  <a:cubicBezTo>
                    <a:pt x="138" y="114"/>
                    <a:pt x="142" y="104"/>
                    <a:pt x="142" y="90"/>
                  </a:cubicBezTo>
                  <a:lnTo>
                    <a:pt x="142" y="69"/>
                  </a:lnTo>
                  <a:cubicBezTo>
                    <a:pt x="142" y="62"/>
                    <a:pt x="142" y="51"/>
                    <a:pt x="134" y="44"/>
                  </a:cubicBezTo>
                  <a:cubicBezTo>
                    <a:pt x="134" y="34"/>
                    <a:pt x="127" y="27"/>
                    <a:pt x="120" y="20"/>
                  </a:cubicBezTo>
                  <a:cubicBezTo>
                    <a:pt x="117" y="13"/>
                    <a:pt x="106" y="9"/>
                    <a:pt x="99" y="6"/>
                  </a:cubicBezTo>
                  <a:cubicBezTo>
                    <a:pt x="92" y="3"/>
                    <a:pt x="86" y="1"/>
                    <a:pt x="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7"/>
            <p:cNvSpPr/>
            <p:nvPr/>
          </p:nvSpPr>
          <p:spPr>
            <a:xfrm>
              <a:off x="6406467" y="927133"/>
              <a:ext cx="45517" cy="39768"/>
            </a:xfrm>
            <a:custGeom>
              <a:avLst/>
              <a:gdLst/>
              <a:ahLst/>
              <a:cxnLst/>
              <a:rect l="l" t="t" r="r" b="b"/>
              <a:pathLst>
                <a:path w="1449" h="1266" extrusionOk="0">
                  <a:moveTo>
                    <a:pt x="1336" y="0"/>
                  </a:moveTo>
                  <a:cubicBezTo>
                    <a:pt x="995" y="485"/>
                    <a:pt x="535" y="879"/>
                    <a:pt x="1" y="1139"/>
                  </a:cubicBezTo>
                  <a:lnTo>
                    <a:pt x="64" y="1265"/>
                  </a:lnTo>
                  <a:cubicBezTo>
                    <a:pt x="616" y="995"/>
                    <a:pt x="1097" y="584"/>
                    <a:pt x="1449" y="81"/>
                  </a:cubicBez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7"/>
            <p:cNvSpPr/>
            <p:nvPr/>
          </p:nvSpPr>
          <p:spPr>
            <a:xfrm>
              <a:off x="6406372" y="973278"/>
              <a:ext cx="8513" cy="10743"/>
            </a:xfrm>
            <a:custGeom>
              <a:avLst/>
              <a:gdLst/>
              <a:ahLst/>
              <a:cxnLst/>
              <a:rect l="l" t="t" r="r" b="b"/>
              <a:pathLst>
                <a:path w="271" h="342" extrusionOk="0">
                  <a:moveTo>
                    <a:pt x="134" y="0"/>
                  </a:moveTo>
                  <a:cubicBezTo>
                    <a:pt x="60" y="0"/>
                    <a:pt x="0" y="78"/>
                    <a:pt x="0" y="169"/>
                  </a:cubicBezTo>
                  <a:cubicBezTo>
                    <a:pt x="0" y="264"/>
                    <a:pt x="60" y="341"/>
                    <a:pt x="134" y="341"/>
                  </a:cubicBezTo>
                  <a:cubicBezTo>
                    <a:pt x="211" y="341"/>
                    <a:pt x="271" y="264"/>
                    <a:pt x="271" y="169"/>
                  </a:cubicBezTo>
                  <a:cubicBezTo>
                    <a:pt x="271" y="78"/>
                    <a:pt x="211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7"/>
            <p:cNvSpPr/>
            <p:nvPr/>
          </p:nvSpPr>
          <p:spPr>
            <a:xfrm>
              <a:off x="6414100" y="989267"/>
              <a:ext cx="8513" cy="10743"/>
            </a:xfrm>
            <a:custGeom>
              <a:avLst/>
              <a:gdLst/>
              <a:ahLst/>
              <a:cxnLst/>
              <a:rect l="l" t="t" r="r" b="b"/>
              <a:pathLst>
                <a:path w="271" h="342" extrusionOk="0">
                  <a:moveTo>
                    <a:pt x="137" y="1"/>
                  </a:moveTo>
                  <a:cubicBezTo>
                    <a:pt x="60" y="1"/>
                    <a:pt x="0" y="78"/>
                    <a:pt x="0" y="173"/>
                  </a:cubicBezTo>
                  <a:cubicBezTo>
                    <a:pt x="0" y="265"/>
                    <a:pt x="60" y="342"/>
                    <a:pt x="137" y="342"/>
                  </a:cubicBezTo>
                  <a:cubicBezTo>
                    <a:pt x="211" y="342"/>
                    <a:pt x="271" y="265"/>
                    <a:pt x="271" y="173"/>
                  </a:cubicBezTo>
                  <a:cubicBezTo>
                    <a:pt x="271" y="78"/>
                    <a:pt x="211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7"/>
            <p:cNvSpPr/>
            <p:nvPr/>
          </p:nvSpPr>
          <p:spPr>
            <a:xfrm>
              <a:off x="6399619" y="982576"/>
              <a:ext cx="58270" cy="23402"/>
            </a:xfrm>
            <a:custGeom>
              <a:avLst/>
              <a:gdLst/>
              <a:ahLst/>
              <a:cxnLst/>
              <a:rect l="l" t="t" r="r" b="b"/>
              <a:pathLst>
                <a:path w="1855" h="745" extrusionOk="0">
                  <a:moveTo>
                    <a:pt x="1764" y="1"/>
                  </a:moveTo>
                  <a:cubicBezTo>
                    <a:pt x="1752" y="1"/>
                    <a:pt x="1739" y="4"/>
                    <a:pt x="1727" y="14"/>
                  </a:cubicBezTo>
                  <a:cubicBezTo>
                    <a:pt x="1252" y="369"/>
                    <a:pt x="683" y="576"/>
                    <a:pt x="92" y="608"/>
                  </a:cubicBezTo>
                  <a:cubicBezTo>
                    <a:pt x="3" y="611"/>
                    <a:pt x="1" y="745"/>
                    <a:pt x="86" y="745"/>
                  </a:cubicBezTo>
                  <a:cubicBezTo>
                    <a:pt x="88" y="745"/>
                    <a:pt x="90" y="745"/>
                    <a:pt x="92" y="745"/>
                  </a:cubicBezTo>
                  <a:cubicBezTo>
                    <a:pt x="707" y="717"/>
                    <a:pt x="1305" y="506"/>
                    <a:pt x="1797" y="137"/>
                  </a:cubicBezTo>
                  <a:cubicBezTo>
                    <a:pt x="1855" y="90"/>
                    <a:pt x="1819" y="1"/>
                    <a:pt x="1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7"/>
            <p:cNvSpPr/>
            <p:nvPr/>
          </p:nvSpPr>
          <p:spPr>
            <a:xfrm>
              <a:off x="6432759" y="994512"/>
              <a:ext cx="5057" cy="27109"/>
            </a:xfrm>
            <a:custGeom>
              <a:avLst/>
              <a:gdLst/>
              <a:ahLst/>
              <a:cxnLst/>
              <a:rect l="l" t="t" r="r" b="b"/>
              <a:pathLst>
                <a:path w="161" h="863" extrusionOk="0">
                  <a:moveTo>
                    <a:pt x="80" y="1"/>
                  </a:moveTo>
                  <a:cubicBezTo>
                    <a:pt x="45" y="1"/>
                    <a:pt x="9" y="24"/>
                    <a:pt x="7" y="69"/>
                  </a:cubicBezTo>
                  <a:cubicBezTo>
                    <a:pt x="0" y="312"/>
                    <a:pt x="4" y="554"/>
                    <a:pt x="18" y="797"/>
                  </a:cubicBezTo>
                  <a:cubicBezTo>
                    <a:pt x="20" y="841"/>
                    <a:pt x="56" y="863"/>
                    <a:pt x="91" y="863"/>
                  </a:cubicBezTo>
                  <a:cubicBezTo>
                    <a:pt x="126" y="863"/>
                    <a:pt x="160" y="841"/>
                    <a:pt x="158" y="797"/>
                  </a:cubicBezTo>
                  <a:cubicBezTo>
                    <a:pt x="144" y="554"/>
                    <a:pt x="141" y="312"/>
                    <a:pt x="148" y="69"/>
                  </a:cubicBezTo>
                  <a:cubicBezTo>
                    <a:pt x="150" y="24"/>
                    <a:pt x="115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7"/>
            <p:cNvSpPr/>
            <p:nvPr/>
          </p:nvSpPr>
          <p:spPr>
            <a:xfrm>
              <a:off x="6437942" y="993696"/>
              <a:ext cx="8858" cy="15486"/>
            </a:xfrm>
            <a:custGeom>
              <a:avLst/>
              <a:gdLst/>
              <a:ahLst/>
              <a:cxnLst/>
              <a:rect l="l" t="t" r="r" b="b"/>
              <a:pathLst>
                <a:path w="282" h="493" extrusionOk="0">
                  <a:moveTo>
                    <a:pt x="80" y="0"/>
                  </a:moveTo>
                  <a:cubicBezTo>
                    <a:pt x="78" y="0"/>
                    <a:pt x="76" y="0"/>
                    <a:pt x="74" y="1"/>
                  </a:cubicBezTo>
                  <a:cubicBezTo>
                    <a:pt x="39" y="1"/>
                    <a:pt x="0" y="29"/>
                    <a:pt x="4" y="67"/>
                  </a:cubicBezTo>
                  <a:cubicBezTo>
                    <a:pt x="21" y="208"/>
                    <a:pt x="64" y="338"/>
                    <a:pt x="137" y="457"/>
                  </a:cubicBezTo>
                  <a:cubicBezTo>
                    <a:pt x="152" y="479"/>
                    <a:pt x="175" y="492"/>
                    <a:pt x="199" y="492"/>
                  </a:cubicBezTo>
                  <a:cubicBezTo>
                    <a:pt x="211" y="492"/>
                    <a:pt x="222" y="489"/>
                    <a:pt x="232" y="482"/>
                  </a:cubicBezTo>
                  <a:cubicBezTo>
                    <a:pt x="264" y="461"/>
                    <a:pt x="282" y="419"/>
                    <a:pt x="260" y="387"/>
                  </a:cubicBezTo>
                  <a:cubicBezTo>
                    <a:pt x="243" y="359"/>
                    <a:pt x="225" y="331"/>
                    <a:pt x="215" y="306"/>
                  </a:cubicBezTo>
                  <a:lnTo>
                    <a:pt x="204" y="282"/>
                  </a:lnTo>
                  <a:cubicBezTo>
                    <a:pt x="202" y="279"/>
                    <a:pt x="197" y="271"/>
                    <a:pt x="198" y="271"/>
                  </a:cubicBezTo>
                  <a:lnTo>
                    <a:pt x="198" y="271"/>
                  </a:lnTo>
                  <a:cubicBezTo>
                    <a:pt x="198" y="271"/>
                    <a:pt x="199" y="272"/>
                    <a:pt x="201" y="275"/>
                  </a:cubicBezTo>
                  <a:cubicBezTo>
                    <a:pt x="194" y="264"/>
                    <a:pt x="190" y="247"/>
                    <a:pt x="183" y="233"/>
                  </a:cubicBezTo>
                  <a:cubicBezTo>
                    <a:pt x="173" y="204"/>
                    <a:pt x="166" y="176"/>
                    <a:pt x="159" y="148"/>
                  </a:cubicBezTo>
                  <a:cubicBezTo>
                    <a:pt x="155" y="134"/>
                    <a:pt x="152" y="120"/>
                    <a:pt x="152" y="106"/>
                  </a:cubicBezTo>
                  <a:cubicBezTo>
                    <a:pt x="149" y="97"/>
                    <a:pt x="148" y="91"/>
                    <a:pt x="146" y="85"/>
                  </a:cubicBezTo>
                  <a:lnTo>
                    <a:pt x="146" y="85"/>
                  </a:lnTo>
                  <a:cubicBezTo>
                    <a:pt x="146" y="80"/>
                    <a:pt x="145" y="69"/>
                    <a:pt x="145" y="67"/>
                  </a:cubicBezTo>
                  <a:cubicBezTo>
                    <a:pt x="141" y="34"/>
                    <a:pt x="119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7"/>
            <p:cNvSpPr/>
            <p:nvPr/>
          </p:nvSpPr>
          <p:spPr>
            <a:xfrm>
              <a:off x="6208693" y="617374"/>
              <a:ext cx="64082" cy="16146"/>
            </a:xfrm>
            <a:custGeom>
              <a:avLst/>
              <a:gdLst/>
              <a:ahLst/>
              <a:cxnLst/>
              <a:rect l="l" t="t" r="r" b="b"/>
              <a:pathLst>
                <a:path w="2040" h="514" extrusionOk="0">
                  <a:moveTo>
                    <a:pt x="95" y="0"/>
                  </a:moveTo>
                  <a:cubicBezTo>
                    <a:pt x="38" y="0"/>
                    <a:pt x="0" y="92"/>
                    <a:pt x="62" y="136"/>
                  </a:cubicBezTo>
                  <a:cubicBezTo>
                    <a:pt x="418" y="385"/>
                    <a:pt x="848" y="514"/>
                    <a:pt x="1278" y="514"/>
                  </a:cubicBezTo>
                  <a:cubicBezTo>
                    <a:pt x="1510" y="514"/>
                    <a:pt x="1743" y="476"/>
                    <a:pt x="1963" y="400"/>
                  </a:cubicBezTo>
                  <a:cubicBezTo>
                    <a:pt x="2040" y="371"/>
                    <a:pt x="2018" y="259"/>
                    <a:pt x="1948" y="259"/>
                  </a:cubicBezTo>
                  <a:cubicBezTo>
                    <a:pt x="1941" y="259"/>
                    <a:pt x="1933" y="260"/>
                    <a:pt x="1924" y="263"/>
                  </a:cubicBezTo>
                  <a:cubicBezTo>
                    <a:pt x="1714" y="337"/>
                    <a:pt x="1494" y="373"/>
                    <a:pt x="1275" y="373"/>
                  </a:cubicBezTo>
                  <a:cubicBezTo>
                    <a:pt x="871" y="373"/>
                    <a:pt x="469" y="250"/>
                    <a:pt x="132" y="13"/>
                  </a:cubicBezTo>
                  <a:cubicBezTo>
                    <a:pt x="119" y="4"/>
                    <a:pt x="10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7"/>
            <p:cNvSpPr/>
            <p:nvPr/>
          </p:nvSpPr>
          <p:spPr>
            <a:xfrm>
              <a:off x="6163365" y="595919"/>
              <a:ext cx="16586" cy="16586"/>
            </a:xfrm>
            <a:custGeom>
              <a:avLst/>
              <a:gdLst/>
              <a:ahLst/>
              <a:cxnLst/>
              <a:rect l="l" t="t" r="r" b="b"/>
              <a:pathLst>
                <a:path w="528" h="528" extrusionOk="0">
                  <a:moveTo>
                    <a:pt x="264" y="0"/>
                  </a:moveTo>
                  <a:cubicBezTo>
                    <a:pt x="120" y="0"/>
                    <a:pt x="0" y="116"/>
                    <a:pt x="0" y="264"/>
                  </a:cubicBezTo>
                  <a:cubicBezTo>
                    <a:pt x="0" y="411"/>
                    <a:pt x="120" y="527"/>
                    <a:pt x="264" y="527"/>
                  </a:cubicBezTo>
                  <a:cubicBezTo>
                    <a:pt x="412" y="527"/>
                    <a:pt x="528" y="411"/>
                    <a:pt x="528" y="264"/>
                  </a:cubicBezTo>
                  <a:cubicBezTo>
                    <a:pt x="528" y="116"/>
                    <a:pt x="412" y="0"/>
                    <a:pt x="264" y="0"/>
                  </a:cubicBezTo>
                  <a:close/>
                </a:path>
              </a:pathLst>
            </a:custGeom>
            <a:solidFill>
              <a:srgbClr val="F9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7"/>
            <p:cNvSpPr/>
            <p:nvPr/>
          </p:nvSpPr>
          <p:spPr>
            <a:xfrm>
              <a:off x="6167009" y="579836"/>
              <a:ext cx="10743" cy="30533"/>
            </a:xfrm>
            <a:custGeom>
              <a:avLst/>
              <a:gdLst/>
              <a:ahLst/>
              <a:cxnLst/>
              <a:rect l="l" t="t" r="r" b="b"/>
              <a:pathLst>
                <a:path w="342" h="972" extrusionOk="0">
                  <a:moveTo>
                    <a:pt x="80" y="0"/>
                  </a:moveTo>
                  <a:cubicBezTo>
                    <a:pt x="60" y="0"/>
                    <a:pt x="41" y="7"/>
                    <a:pt x="28" y="20"/>
                  </a:cubicBezTo>
                  <a:cubicBezTo>
                    <a:pt x="0" y="48"/>
                    <a:pt x="4" y="90"/>
                    <a:pt x="28" y="122"/>
                  </a:cubicBezTo>
                  <a:cubicBezTo>
                    <a:pt x="208" y="336"/>
                    <a:pt x="162" y="639"/>
                    <a:pt x="71" y="881"/>
                  </a:cubicBezTo>
                  <a:cubicBezTo>
                    <a:pt x="60" y="916"/>
                    <a:pt x="88" y="958"/>
                    <a:pt x="120" y="969"/>
                  </a:cubicBezTo>
                  <a:cubicBezTo>
                    <a:pt x="126" y="971"/>
                    <a:pt x="132" y="971"/>
                    <a:pt x="138" y="971"/>
                  </a:cubicBezTo>
                  <a:cubicBezTo>
                    <a:pt x="169" y="971"/>
                    <a:pt x="196" y="949"/>
                    <a:pt x="208" y="920"/>
                  </a:cubicBezTo>
                  <a:cubicBezTo>
                    <a:pt x="317" y="625"/>
                    <a:pt x="341" y="277"/>
                    <a:pt x="127" y="20"/>
                  </a:cubicBezTo>
                  <a:cubicBezTo>
                    <a:pt x="115" y="6"/>
                    <a:pt x="97" y="0"/>
                    <a:pt x="80" y="0"/>
                  </a:cubicBezTo>
                  <a:close/>
                </a:path>
              </a:pathLst>
            </a:custGeom>
            <a:solidFill>
              <a:srgbClr val="F9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7"/>
            <p:cNvSpPr/>
            <p:nvPr/>
          </p:nvSpPr>
          <p:spPr>
            <a:xfrm>
              <a:off x="6130351" y="429778"/>
              <a:ext cx="36847" cy="88677"/>
            </a:xfrm>
            <a:custGeom>
              <a:avLst/>
              <a:gdLst/>
              <a:ahLst/>
              <a:cxnLst/>
              <a:rect l="l" t="t" r="r" b="b"/>
              <a:pathLst>
                <a:path w="1173" h="2823" extrusionOk="0">
                  <a:moveTo>
                    <a:pt x="1081" y="1"/>
                  </a:moveTo>
                  <a:cubicBezTo>
                    <a:pt x="1069" y="1"/>
                    <a:pt x="1057" y="5"/>
                    <a:pt x="1044" y="14"/>
                  </a:cubicBezTo>
                  <a:cubicBezTo>
                    <a:pt x="651" y="305"/>
                    <a:pt x="355" y="706"/>
                    <a:pt x="201" y="1170"/>
                  </a:cubicBezTo>
                  <a:cubicBezTo>
                    <a:pt x="22" y="1704"/>
                    <a:pt x="50" y="2270"/>
                    <a:pt x="268" y="2787"/>
                  </a:cubicBezTo>
                  <a:cubicBezTo>
                    <a:pt x="279" y="2812"/>
                    <a:pt x="298" y="2822"/>
                    <a:pt x="319" y="2822"/>
                  </a:cubicBezTo>
                  <a:cubicBezTo>
                    <a:pt x="364" y="2822"/>
                    <a:pt x="415" y="2772"/>
                    <a:pt x="391" y="2716"/>
                  </a:cubicBezTo>
                  <a:cubicBezTo>
                    <a:pt x="0" y="1803"/>
                    <a:pt x="324" y="723"/>
                    <a:pt x="1115" y="137"/>
                  </a:cubicBezTo>
                  <a:cubicBezTo>
                    <a:pt x="1173" y="93"/>
                    <a:pt x="1137" y="1"/>
                    <a:pt x="1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7"/>
            <p:cNvSpPr/>
            <p:nvPr/>
          </p:nvSpPr>
          <p:spPr>
            <a:xfrm>
              <a:off x="6046448" y="457484"/>
              <a:ext cx="50166" cy="206914"/>
            </a:xfrm>
            <a:custGeom>
              <a:avLst/>
              <a:gdLst/>
              <a:ahLst/>
              <a:cxnLst/>
              <a:rect l="l" t="t" r="r" b="b"/>
              <a:pathLst>
                <a:path w="1597" h="6587" extrusionOk="0">
                  <a:moveTo>
                    <a:pt x="1326" y="1"/>
                  </a:moveTo>
                  <a:cubicBezTo>
                    <a:pt x="1315" y="1"/>
                    <a:pt x="1302" y="5"/>
                    <a:pt x="1290" y="14"/>
                  </a:cubicBezTo>
                  <a:cubicBezTo>
                    <a:pt x="605" y="520"/>
                    <a:pt x="236" y="1321"/>
                    <a:pt x="127" y="2147"/>
                  </a:cubicBezTo>
                  <a:cubicBezTo>
                    <a:pt x="0" y="3117"/>
                    <a:pt x="253" y="4073"/>
                    <a:pt x="633" y="4955"/>
                  </a:cubicBezTo>
                  <a:cubicBezTo>
                    <a:pt x="872" y="5504"/>
                    <a:pt x="1157" y="6031"/>
                    <a:pt x="1445" y="6551"/>
                  </a:cubicBezTo>
                  <a:cubicBezTo>
                    <a:pt x="1459" y="6576"/>
                    <a:pt x="1481" y="6587"/>
                    <a:pt x="1502" y="6587"/>
                  </a:cubicBezTo>
                  <a:cubicBezTo>
                    <a:pt x="1550" y="6587"/>
                    <a:pt x="1597" y="6536"/>
                    <a:pt x="1568" y="6481"/>
                  </a:cubicBezTo>
                  <a:cubicBezTo>
                    <a:pt x="1079" y="5595"/>
                    <a:pt x="584" y="4688"/>
                    <a:pt x="355" y="3697"/>
                  </a:cubicBezTo>
                  <a:cubicBezTo>
                    <a:pt x="166" y="2871"/>
                    <a:pt x="183" y="1982"/>
                    <a:pt x="528" y="1202"/>
                  </a:cubicBezTo>
                  <a:cubicBezTo>
                    <a:pt x="714" y="783"/>
                    <a:pt x="991" y="407"/>
                    <a:pt x="1361" y="133"/>
                  </a:cubicBezTo>
                  <a:cubicBezTo>
                    <a:pt x="1419" y="90"/>
                    <a:pt x="1381" y="1"/>
                    <a:pt x="1326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7"/>
            <p:cNvSpPr/>
            <p:nvPr/>
          </p:nvSpPr>
          <p:spPr>
            <a:xfrm>
              <a:off x="6040637" y="630159"/>
              <a:ext cx="41056" cy="70992"/>
            </a:xfrm>
            <a:custGeom>
              <a:avLst/>
              <a:gdLst/>
              <a:ahLst/>
              <a:cxnLst/>
              <a:rect l="l" t="t" r="r" b="b"/>
              <a:pathLst>
                <a:path w="1307" h="2260" extrusionOk="0">
                  <a:moveTo>
                    <a:pt x="1233" y="1"/>
                  </a:moveTo>
                  <a:cubicBezTo>
                    <a:pt x="1198" y="1"/>
                    <a:pt x="1162" y="22"/>
                    <a:pt x="1162" y="66"/>
                  </a:cubicBezTo>
                  <a:cubicBezTo>
                    <a:pt x="1166" y="509"/>
                    <a:pt x="1166" y="959"/>
                    <a:pt x="1032" y="1384"/>
                  </a:cubicBezTo>
                  <a:cubicBezTo>
                    <a:pt x="966" y="1588"/>
                    <a:pt x="871" y="1796"/>
                    <a:pt x="723" y="1950"/>
                  </a:cubicBezTo>
                  <a:cubicBezTo>
                    <a:pt x="630" y="2046"/>
                    <a:pt x="494" y="2122"/>
                    <a:pt x="361" y="2122"/>
                  </a:cubicBezTo>
                  <a:cubicBezTo>
                    <a:pt x="288" y="2122"/>
                    <a:pt x="217" y="2100"/>
                    <a:pt x="154" y="2045"/>
                  </a:cubicBezTo>
                  <a:cubicBezTo>
                    <a:pt x="139" y="2032"/>
                    <a:pt x="123" y="2027"/>
                    <a:pt x="107" y="2027"/>
                  </a:cubicBezTo>
                  <a:cubicBezTo>
                    <a:pt x="51" y="2027"/>
                    <a:pt x="0" y="2097"/>
                    <a:pt x="55" y="2144"/>
                  </a:cubicBezTo>
                  <a:cubicBezTo>
                    <a:pt x="145" y="2223"/>
                    <a:pt x="257" y="2259"/>
                    <a:pt x="371" y="2259"/>
                  </a:cubicBezTo>
                  <a:cubicBezTo>
                    <a:pt x="475" y="2259"/>
                    <a:pt x="580" y="2229"/>
                    <a:pt x="670" y="2172"/>
                  </a:cubicBezTo>
                  <a:cubicBezTo>
                    <a:pt x="874" y="2042"/>
                    <a:pt x="1004" y="1824"/>
                    <a:pt x="1096" y="1609"/>
                  </a:cubicBezTo>
                  <a:cubicBezTo>
                    <a:pt x="1303" y="1124"/>
                    <a:pt x="1307" y="583"/>
                    <a:pt x="1303" y="66"/>
                  </a:cubicBezTo>
                  <a:cubicBezTo>
                    <a:pt x="1303" y="22"/>
                    <a:pt x="1268" y="1"/>
                    <a:pt x="1233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7"/>
            <p:cNvSpPr/>
            <p:nvPr/>
          </p:nvSpPr>
          <p:spPr>
            <a:xfrm>
              <a:off x="6067651" y="651268"/>
              <a:ext cx="17465" cy="51988"/>
            </a:xfrm>
            <a:custGeom>
              <a:avLst/>
              <a:gdLst/>
              <a:ahLst/>
              <a:cxnLst/>
              <a:rect l="l" t="t" r="r" b="b"/>
              <a:pathLst>
                <a:path w="556" h="1655" extrusionOk="0">
                  <a:moveTo>
                    <a:pt x="485" y="1"/>
                  </a:moveTo>
                  <a:cubicBezTo>
                    <a:pt x="450" y="1"/>
                    <a:pt x="415" y="24"/>
                    <a:pt x="415" y="69"/>
                  </a:cubicBezTo>
                  <a:cubicBezTo>
                    <a:pt x="411" y="586"/>
                    <a:pt x="281" y="1096"/>
                    <a:pt x="32" y="1549"/>
                  </a:cubicBezTo>
                  <a:cubicBezTo>
                    <a:pt x="0" y="1602"/>
                    <a:pt x="49" y="1654"/>
                    <a:pt x="97" y="1654"/>
                  </a:cubicBezTo>
                  <a:cubicBezTo>
                    <a:pt x="118" y="1654"/>
                    <a:pt x="138" y="1644"/>
                    <a:pt x="151" y="1619"/>
                  </a:cubicBezTo>
                  <a:cubicBezTo>
                    <a:pt x="415" y="1145"/>
                    <a:pt x="552" y="611"/>
                    <a:pt x="555" y="69"/>
                  </a:cubicBezTo>
                  <a:cubicBezTo>
                    <a:pt x="555" y="24"/>
                    <a:pt x="520" y="1"/>
                    <a:pt x="485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7"/>
            <p:cNvSpPr/>
            <p:nvPr/>
          </p:nvSpPr>
          <p:spPr>
            <a:xfrm>
              <a:off x="6088855" y="418658"/>
              <a:ext cx="65809" cy="52899"/>
            </a:xfrm>
            <a:custGeom>
              <a:avLst/>
              <a:gdLst/>
              <a:ahLst/>
              <a:cxnLst/>
              <a:rect l="l" t="t" r="r" b="b"/>
              <a:pathLst>
                <a:path w="2095" h="1684" extrusionOk="0">
                  <a:moveTo>
                    <a:pt x="1387" y="1"/>
                  </a:moveTo>
                  <a:cubicBezTo>
                    <a:pt x="1163" y="1"/>
                    <a:pt x="936" y="72"/>
                    <a:pt x="749" y="202"/>
                  </a:cubicBezTo>
                  <a:cubicBezTo>
                    <a:pt x="292" y="522"/>
                    <a:pt x="98" y="1067"/>
                    <a:pt x="11" y="1598"/>
                  </a:cubicBezTo>
                  <a:cubicBezTo>
                    <a:pt x="0" y="1650"/>
                    <a:pt x="45" y="1684"/>
                    <a:pt x="85" y="1684"/>
                  </a:cubicBezTo>
                  <a:cubicBezTo>
                    <a:pt x="113" y="1684"/>
                    <a:pt x="138" y="1668"/>
                    <a:pt x="144" y="1633"/>
                  </a:cubicBezTo>
                  <a:cubicBezTo>
                    <a:pt x="225" y="1158"/>
                    <a:pt x="380" y="666"/>
                    <a:pt x="773" y="357"/>
                  </a:cubicBezTo>
                  <a:cubicBezTo>
                    <a:pt x="950" y="220"/>
                    <a:pt x="1174" y="139"/>
                    <a:pt x="1392" y="139"/>
                  </a:cubicBezTo>
                  <a:cubicBezTo>
                    <a:pt x="1595" y="139"/>
                    <a:pt x="1793" y="209"/>
                    <a:pt x="1947" y="368"/>
                  </a:cubicBezTo>
                  <a:cubicBezTo>
                    <a:pt x="1962" y="383"/>
                    <a:pt x="1978" y="389"/>
                    <a:pt x="1994" y="389"/>
                  </a:cubicBezTo>
                  <a:cubicBezTo>
                    <a:pt x="2047" y="389"/>
                    <a:pt x="2094" y="318"/>
                    <a:pt x="2046" y="269"/>
                  </a:cubicBezTo>
                  <a:cubicBezTo>
                    <a:pt x="1866" y="85"/>
                    <a:pt x="1629" y="1"/>
                    <a:pt x="1387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7"/>
            <p:cNvSpPr/>
            <p:nvPr/>
          </p:nvSpPr>
          <p:spPr>
            <a:xfrm>
              <a:off x="6281665" y="422114"/>
              <a:ext cx="43129" cy="63862"/>
            </a:xfrm>
            <a:custGeom>
              <a:avLst/>
              <a:gdLst/>
              <a:ahLst/>
              <a:cxnLst/>
              <a:rect l="l" t="t" r="r" b="b"/>
              <a:pathLst>
                <a:path w="1373" h="2033" extrusionOk="0">
                  <a:moveTo>
                    <a:pt x="99" y="0"/>
                  </a:moveTo>
                  <a:cubicBezTo>
                    <a:pt x="39" y="0"/>
                    <a:pt x="1" y="93"/>
                    <a:pt x="65" y="131"/>
                  </a:cubicBezTo>
                  <a:cubicBezTo>
                    <a:pt x="396" y="335"/>
                    <a:pt x="691" y="591"/>
                    <a:pt x="937" y="894"/>
                  </a:cubicBezTo>
                  <a:cubicBezTo>
                    <a:pt x="1057" y="1038"/>
                    <a:pt x="1197" y="1210"/>
                    <a:pt x="1222" y="1400"/>
                  </a:cubicBezTo>
                  <a:cubicBezTo>
                    <a:pt x="1253" y="1600"/>
                    <a:pt x="1127" y="1776"/>
                    <a:pt x="1014" y="1931"/>
                  </a:cubicBezTo>
                  <a:cubicBezTo>
                    <a:pt x="980" y="1982"/>
                    <a:pt x="1028" y="2032"/>
                    <a:pt x="1078" y="2032"/>
                  </a:cubicBezTo>
                  <a:cubicBezTo>
                    <a:pt x="1100" y="2032"/>
                    <a:pt x="1122" y="2023"/>
                    <a:pt x="1137" y="2001"/>
                  </a:cubicBezTo>
                  <a:cubicBezTo>
                    <a:pt x="1253" y="1839"/>
                    <a:pt x="1373" y="1656"/>
                    <a:pt x="1366" y="1449"/>
                  </a:cubicBezTo>
                  <a:cubicBezTo>
                    <a:pt x="1362" y="1235"/>
                    <a:pt x="1236" y="1048"/>
                    <a:pt x="1109" y="883"/>
                  </a:cubicBezTo>
                  <a:cubicBezTo>
                    <a:pt x="839" y="535"/>
                    <a:pt x="508" y="240"/>
                    <a:pt x="136" y="11"/>
                  </a:cubicBezTo>
                  <a:cubicBezTo>
                    <a:pt x="123" y="4"/>
                    <a:pt x="111" y="0"/>
                    <a:pt x="99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B07730B-9E1A-E679-E4C5-E73FE1D948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7392" y="-566670"/>
            <a:ext cx="9089216" cy="5710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8F0BB0E-E1C3-C37E-4B2D-D67B44E219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706" y="126268"/>
            <a:ext cx="2185932" cy="1229902"/>
          </a:xfrm>
          <a:prstGeom prst="rect">
            <a:avLst/>
          </a:prstGeom>
        </p:spPr>
      </p:pic>
      <p:sp>
        <p:nvSpPr>
          <p:cNvPr id="3121" name="Google Shape;3121;p39"/>
          <p:cNvSpPr txBox="1">
            <a:spLocks noGrp="1"/>
          </p:cNvSpPr>
          <p:nvPr>
            <p:ph type="subTitle" idx="2"/>
          </p:nvPr>
        </p:nvSpPr>
        <p:spPr>
          <a:xfrm>
            <a:off x="5966231" y="2331800"/>
            <a:ext cx="24510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Customized Experience</a:t>
            </a:r>
            <a:endParaRPr dirty="0"/>
          </a:p>
        </p:txBody>
      </p:sp>
      <p:sp>
        <p:nvSpPr>
          <p:cNvPr id="3122" name="Google Shape;3122;p39"/>
          <p:cNvSpPr txBox="1">
            <a:spLocks noGrp="1"/>
          </p:cNvSpPr>
          <p:nvPr>
            <p:ph type="title"/>
          </p:nvPr>
        </p:nvSpPr>
        <p:spPr>
          <a:xfrm>
            <a:off x="531794" y="27916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JobHunt Overview</a:t>
            </a:r>
            <a:endParaRPr dirty="0"/>
          </a:p>
        </p:txBody>
      </p:sp>
      <p:sp>
        <p:nvSpPr>
          <p:cNvPr id="3123" name="Google Shape;3123;p39"/>
          <p:cNvSpPr txBox="1">
            <a:spLocks noGrp="1"/>
          </p:cNvSpPr>
          <p:nvPr>
            <p:ph type="subTitle" idx="4"/>
          </p:nvPr>
        </p:nvSpPr>
        <p:spPr>
          <a:xfrm>
            <a:off x="505007" y="2725400"/>
            <a:ext cx="2451000" cy="19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JobHub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aggregates job listings, allowing users to easily browse and access a wide range of employment opportunities.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4" name="Google Shape;3124;p39"/>
          <p:cNvSpPr txBox="1">
            <a:spLocks noGrp="1"/>
          </p:cNvSpPr>
          <p:nvPr>
            <p:ph type="subTitle" idx="5"/>
          </p:nvPr>
        </p:nvSpPr>
        <p:spPr>
          <a:xfrm>
            <a:off x="3346500" y="2654199"/>
            <a:ext cx="2451000" cy="19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 fontAlgn="base">
              <a:tabLst>
                <a:tab pos="457200" algn="l"/>
              </a:tabLs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platform offers a user-friendly interface that simplifies the job search process, making it easy for users to navigate and find relevant job listings.</a:t>
            </a:r>
          </a:p>
        </p:txBody>
      </p:sp>
      <p:sp>
        <p:nvSpPr>
          <p:cNvPr id="3125" name="Google Shape;3125;p39"/>
          <p:cNvSpPr txBox="1">
            <a:spLocks noGrp="1"/>
          </p:cNvSpPr>
          <p:nvPr>
            <p:ph type="subTitle" idx="6"/>
          </p:nvPr>
        </p:nvSpPr>
        <p:spPr>
          <a:xfrm>
            <a:off x="6076880" y="2455310"/>
            <a:ext cx="2899473" cy="19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 fontAlgn="base">
              <a:buNone/>
              <a:tabLst>
                <a:tab pos="457200" algn="l"/>
              </a:tabLst>
            </a:pP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JobHunt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platform features an application tracking system that offers users detailed weekly and monthly statistics on their job applications, enabling effective monitoring and optimization of their job search strategies.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6" name="Google Shape;3126;p39"/>
          <p:cNvSpPr txBox="1">
            <a:spLocks noGrp="1"/>
          </p:cNvSpPr>
          <p:nvPr>
            <p:ph type="subTitle" idx="1"/>
          </p:nvPr>
        </p:nvSpPr>
        <p:spPr>
          <a:xfrm>
            <a:off x="506207" y="2427977"/>
            <a:ext cx="2449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-IN" dirty="0"/>
              <a:t>Aggregated Job Listings</a:t>
            </a:r>
            <a:endParaRPr dirty="0"/>
          </a:p>
        </p:txBody>
      </p:sp>
      <p:sp>
        <p:nvSpPr>
          <p:cNvPr id="3127" name="Google Shape;3127;p39"/>
          <p:cNvSpPr txBox="1">
            <a:spLocks noGrp="1"/>
          </p:cNvSpPr>
          <p:nvPr>
            <p:ph type="subTitle" idx="3"/>
          </p:nvPr>
        </p:nvSpPr>
        <p:spPr>
          <a:xfrm>
            <a:off x="3317827" y="2427977"/>
            <a:ext cx="24510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User-Friendly Interface</a:t>
            </a:r>
            <a:endParaRPr dirty="0"/>
          </a:p>
        </p:txBody>
      </p:sp>
      <p:sp>
        <p:nvSpPr>
          <p:cNvPr id="3128" name="Google Shape;3128;p39"/>
          <p:cNvSpPr/>
          <p:nvPr/>
        </p:nvSpPr>
        <p:spPr>
          <a:xfrm>
            <a:off x="1055053" y="1262778"/>
            <a:ext cx="967957" cy="784757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39"/>
          <p:cNvSpPr/>
          <p:nvPr/>
        </p:nvSpPr>
        <p:spPr>
          <a:xfrm>
            <a:off x="3881403" y="1265358"/>
            <a:ext cx="967957" cy="784757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3130;p39"/>
          <p:cNvSpPr/>
          <p:nvPr/>
        </p:nvSpPr>
        <p:spPr>
          <a:xfrm>
            <a:off x="6558660" y="1198482"/>
            <a:ext cx="967957" cy="784757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1" name="Google Shape;3131;p39"/>
          <p:cNvGrpSpPr/>
          <p:nvPr/>
        </p:nvGrpSpPr>
        <p:grpSpPr>
          <a:xfrm>
            <a:off x="4187434" y="1531027"/>
            <a:ext cx="355893" cy="316486"/>
            <a:chOff x="6272232" y="1680018"/>
            <a:chExt cx="345695" cy="307418"/>
          </a:xfrm>
        </p:grpSpPr>
        <p:sp>
          <p:nvSpPr>
            <p:cNvPr id="3132" name="Google Shape;3132;p39"/>
            <p:cNvSpPr/>
            <p:nvPr/>
          </p:nvSpPr>
          <p:spPr>
            <a:xfrm>
              <a:off x="6439995" y="1946462"/>
              <a:ext cx="10170" cy="15722"/>
            </a:xfrm>
            <a:custGeom>
              <a:avLst/>
              <a:gdLst/>
              <a:ahLst/>
              <a:cxnLst/>
              <a:rect l="l" t="t" r="r" b="b"/>
              <a:pathLst>
                <a:path w="381" h="589" extrusionOk="0">
                  <a:moveTo>
                    <a:pt x="1" y="1"/>
                  </a:moveTo>
                  <a:lnTo>
                    <a:pt x="1" y="588"/>
                  </a:lnTo>
                  <a:cubicBezTo>
                    <a:pt x="65" y="567"/>
                    <a:pt x="123" y="553"/>
                    <a:pt x="194" y="553"/>
                  </a:cubicBezTo>
                  <a:cubicBezTo>
                    <a:pt x="259" y="553"/>
                    <a:pt x="323" y="567"/>
                    <a:pt x="381" y="588"/>
                  </a:cubicBezTo>
                  <a:lnTo>
                    <a:pt x="3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9"/>
            <p:cNvSpPr/>
            <p:nvPr/>
          </p:nvSpPr>
          <p:spPr>
            <a:xfrm>
              <a:off x="6431586" y="1960422"/>
              <a:ext cx="26986" cy="27013"/>
            </a:xfrm>
            <a:custGeom>
              <a:avLst/>
              <a:gdLst/>
              <a:ahLst/>
              <a:cxnLst/>
              <a:rect l="l" t="t" r="r" b="b"/>
              <a:pathLst>
                <a:path w="1011" h="1012" extrusionOk="0">
                  <a:moveTo>
                    <a:pt x="509" y="1"/>
                  </a:moveTo>
                  <a:cubicBezTo>
                    <a:pt x="230" y="1"/>
                    <a:pt x="0" y="223"/>
                    <a:pt x="0" y="503"/>
                  </a:cubicBezTo>
                  <a:cubicBezTo>
                    <a:pt x="0" y="789"/>
                    <a:pt x="230" y="1011"/>
                    <a:pt x="509" y="1011"/>
                  </a:cubicBezTo>
                  <a:cubicBezTo>
                    <a:pt x="789" y="1011"/>
                    <a:pt x="1011" y="789"/>
                    <a:pt x="1011" y="503"/>
                  </a:cubicBezTo>
                  <a:cubicBezTo>
                    <a:pt x="1011" y="223"/>
                    <a:pt x="789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9"/>
            <p:cNvSpPr/>
            <p:nvPr/>
          </p:nvSpPr>
          <p:spPr>
            <a:xfrm>
              <a:off x="6283149" y="1718828"/>
              <a:ext cx="324074" cy="223256"/>
            </a:xfrm>
            <a:custGeom>
              <a:avLst/>
              <a:gdLst/>
              <a:ahLst/>
              <a:cxnLst/>
              <a:rect l="l" t="t" r="r" b="b"/>
              <a:pathLst>
                <a:path w="12141" h="8364" extrusionOk="0">
                  <a:moveTo>
                    <a:pt x="0" y="1"/>
                  </a:moveTo>
                  <a:lnTo>
                    <a:pt x="0" y="8235"/>
                  </a:lnTo>
                  <a:cubicBezTo>
                    <a:pt x="0" y="8307"/>
                    <a:pt x="58" y="8364"/>
                    <a:pt x="129" y="8364"/>
                  </a:cubicBezTo>
                  <a:lnTo>
                    <a:pt x="7575" y="8364"/>
                  </a:lnTo>
                  <a:lnTo>
                    <a:pt x="7575" y="7920"/>
                  </a:lnTo>
                  <a:cubicBezTo>
                    <a:pt x="7575" y="7791"/>
                    <a:pt x="7683" y="7683"/>
                    <a:pt x="7812" y="7683"/>
                  </a:cubicBezTo>
                  <a:lnTo>
                    <a:pt x="12140" y="7683"/>
                  </a:lnTo>
                  <a:lnTo>
                    <a:pt x="12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9"/>
            <p:cNvSpPr/>
            <p:nvPr/>
          </p:nvSpPr>
          <p:spPr>
            <a:xfrm>
              <a:off x="6283149" y="1718828"/>
              <a:ext cx="324074" cy="22982"/>
            </a:xfrm>
            <a:custGeom>
              <a:avLst/>
              <a:gdLst/>
              <a:ahLst/>
              <a:cxnLst/>
              <a:rect l="l" t="t" r="r" b="b"/>
              <a:pathLst>
                <a:path w="12141" h="861" extrusionOk="0">
                  <a:moveTo>
                    <a:pt x="0" y="1"/>
                  </a:moveTo>
                  <a:lnTo>
                    <a:pt x="0" y="861"/>
                  </a:lnTo>
                  <a:lnTo>
                    <a:pt x="12140" y="861"/>
                  </a:lnTo>
                  <a:lnTo>
                    <a:pt x="121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9"/>
            <p:cNvSpPr/>
            <p:nvPr/>
          </p:nvSpPr>
          <p:spPr>
            <a:xfrm>
              <a:off x="6602018" y="1719042"/>
              <a:ext cx="10170" cy="205078"/>
            </a:xfrm>
            <a:custGeom>
              <a:avLst/>
              <a:gdLst/>
              <a:ahLst/>
              <a:cxnLst/>
              <a:rect l="l" t="t" r="r" b="b"/>
              <a:pathLst>
                <a:path w="381" h="7683" extrusionOk="0">
                  <a:moveTo>
                    <a:pt x="1" y="0"/>
                  </a:moveTo>
                  <a:lnTo>
                    <a:pt x="1" y="7682"/>
                  </a:lnTo>
                  <a:lnTo>
                    <a:pt x="381" y="768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9"/>
            <p:cNvSpPr/>
            <p:nvPr/>
          </p:nvSpPr>
          <p:spPr>
            <a:xfrm>
              <a:off x="6278185" y="1719042"/>
              <a:ext cx="207187" cy="228221"/>
            </a:xfrm>
            <a:custGeom>
              <a:avLst/>
              <a:gdLst/>
              <a:ahLst/>
              <a:cxnLst/>
              <a:rect l="l" t="t" r="r" b="b"/>
              <a:pathLst>
                <a:path w="7762" h="8550" extrusionOk="0">
                  <a:moveTo>
                    <a:pt x="0" y="0"/>
                  </a:moveTo>
                  <a:lnTo>
                    <a:pt x="0" y="8227"/>
                  </a:lnTo>
                  <a:cubicBezTo>
                    <a:pt x="0" y="8406"/>
                    <a:pt x="143" y="8549"/>
                    <a:pt x="315" y="8549"/>
                  </a:cubicBezTo>
                  <a:lnTo>
                    <a:pt x="7761" y="8549"/>
                  </a:lnTo>
                  <a:lnTo>
                    <a:pt x="7761" y="8170"/>
                  </a:lnTo>
                  <a:lnTo>
                    <a:pt x="380" y="8170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9"/>
            <p:cNvSpPr/>
            <p:nvPr/>
          </p:nvSpPr>
          <p:spPr>
            <a:xfrm>
              <a:off x="6272232" y="1680018"/>
              <a:ext cx="345695" cy="39612"/>
            </a:xfrm>
            <a:custGeom>
              <a:avLst/>
              <a:gdLst/>
              <a:ahLst/>
              <a:cxnLst/>
              <a:rect l="l" t="t" r="r" b="b"/>
              <a:pathLst>
                <a:path w="12951" h="1484" extrusionOk="0">
                  <a:moveTo>
                    <a:pt x="137" y="0"/>
                  </a:moveTo>
                  <a:cubicBezTo>
                    <a:pt x="65" y="0"/>
                    <a:pt x="1" y="57"/>
                    <a:pt x="1" y="129"/>
                  </a:cubicBezTo>
                  <a:lnTo>
                    <a:pt x="1" y="1355"/>
                  </a:lnTo>
                  <a:cubicBezTo>
                    <a:pt x="1" y="1426"/>
                    <a:pt x="65" y="1484"/>
                    <a:pt x="137" y="1484"/>
                  </a:cubicBezTo>
                  <a:lnTo>
                    <a:pt x="12822" y="1484"/>
                  </a:lnTo>
                  <a:cubicBezTo>
                    <a:pt x="12893" y="1484"/>
                    <a:pt x="12950" y="1426"/>
                    <a:pt x="12950" y="1355"/>
                  </a:cubicBezTo>
                  <a:lnTo>
                    <a:pt x="12950" y="129"/>
                  </a:lnTo>
                  <a:cubicBezTo>
                    <a:pt x="12950" y="57"/>
                    <a:pt x="12893" y="0"/>
                    <a:pt x="12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9"/>
            <p:cNvSpPr/>
            <p:nvPr/>
          </p:nvSpPr>
          <p:spPr>
            <a:xfrm>
              <a:off x="6387597" y="1889073"/>
              <a:ext cx="114030" cy="10170"/>
            </a:xfrm>
            <a:custGeom>
              <a:avLst/>
              <a:gdLst/>
              <a:ahLst/>
              <a:cxnLst/>
              <a:rect l="l" t="t" r="r" b="b"/>
              <a:pathLst>
                <a:path w="4272" h="381" extrusionOk="0">
                  <a:moveTo>
                    <a:pt x="187" y="1"/>
                  </a:moveTo>
                  <a:cubicBezTo>
                    <a:pt x="79" y="1"/>
                    <a:pt x="0" y="87"/>
                    <a:pt x="0" y="194"/>
                  </a:cubicBezTo>
                  <a:cubicBezTo>
                    <a:pt x="0" y="295"/>
                    <a:pt x="79" y="381"/>
                    <a:pt x="187" y="381"/>
                  </a:cubicBezTo>
                  <a:lnTo>
                    <a:pt x="4078" y="381"/>
                  </a:lnTo>
                  <a:cubicBezTo>
                    <a:pt x="4185" y="381"/>
                    <a:pt x="4271" y="295"/>
                    <a:pt x="4271" y="194"/>
                  </a:cubicBezTo>
                  <a:cubicBezTo>
                    <a:pt x="4271" y="87"/>
                    <a:pt x="4185" y="1"/>
                    <a:pt x="40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39"/>
            <p:cNvSpPr/>
            <p:nvPr/>
          </p:nvSpPr>
          <p:spPr>
            <a:xfrm>
              <a:off x="6588245" y="1694725"/>
              <a:ext cx="10170" cy="10170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87" y="1"/>
                  </a:moveTo>
                  <a:cubicBezTo>
                    <a:pt x="80" y="1"/>
                    <a:pt x="1" y="87"/>
                    <a:pt x="1" y="187"/>
                  </a:cubicBezTo>
                  <a:cubicBezTo>
                    <a:pt x="1" y="295"/>
                    <a:pt x="80" y="381"/>
                    <a:pt x="187" y="381"/>
                  </a:cubicBezTo>
                  <a:cubicBezTo>
                    <a:pt x="295" y="381"/>
                    <a:pt x="381" y="295"/>
                    <a:pt x="381" y="187"/>
                  </a:cubicBezTo>
                  <a:cubicBezTo>
                    <a:pt x="381" y="87"/>
                    <a:pt x="295" y="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9"/>
            <p:cNvSpPr/>
            <p:nvPr/>
          </p:nvSpPr>
          <p:spPr>
            <a:xfrm>
              <a:off x="6572176" y="1694725"/>
              <a:ext cx="10170" cy="10170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4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5"/>
                    <a:pt x="87" y="381"/>
                    <a:pt x="194" y="381"/>
                  </a:cubicBezTo>
                  <a:cubicBezTo>
                    <a:pt x="295" y="381"/>
                    <a:pt x="381" y="295"/>
                    <a:pt x="381" y="187"/>
                  </a:cubicBezTo>
                  <a:cubicBezTo>
                    <a:pt x="381" y="87"/>
                    <a:pt x="29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39"/>
            <p:cNvSpPr/>
            <p:nvPr/>
          </p:nvSpPr>
          <p:spPr>
            <a:xfrm>
              <a:off x="6556107" y="1694725"/>
              <a:ext cx="10170" cy="10170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4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5"/>
                    <a:pt x="87" y="381"/>
                    <a:pt x="194" y="381"/>
                  </a:cubicBezTo>
                  <a:cubicBezTo>
                    <a:pt x="302" y="381"/>
                    <a:pt x="381" y="295"/>
                    <a:pt x="381" y="187"/>
                  </a:cubicBezTo>
                  <a:cubicBezTo>
                    <a:pt x="381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39"/>
            <p:cNvSpPr/>
            <p:nvPr/>
          </p:nvSpPr>
          <p:spPr>
            <a:xfrm>
              <a:off x="6291958" y="1694725"/>
              <a:ext cx="10143" cy="10170"/>
            </a:xfrm>
            <a:custGeom>
              <a:avLst/>
              <a:gdLst/>
              <a:ahLst/>
              <a:cxnLst/>
              <a:rect l="l" t="t" r="r" b="b"/>
              <a:pathLst>
                <a:path w="380" h="381" extrusionOk="0">
                  <a:moveTo>
                    <a:pt x="186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86" y="381"/>
                  </a:cubicBezTo>
                  <a:cubicBezTo>
                    <a:pt x="294" y="381"/>
                    <a:pt x="380" y="295"/>
                    <a:pt x="380" y="187"/>
                  </a:cubicBezTo>
                  <a:cubicBezTo>
                    <a:pt x="380" y="87"/>
                    <a:pt x="294" y="1"/>
                    <a:pt x="1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39"/>
            <p:cNvSpPr/>
            <p:nvPr/>
          </p:nvSpPr>
          <p:spPr>
            <a:xfrm>
              <a:off x="6491271" y="1975744"/>
              <a:ext cx="10170" cy="11691"/>
            </a:xfrm>
            <a:custGeom>
              <a:avLst/>
              <a:gdLst/>
              <a:ahLst/>
              <a:cxnLst/>
              <a:rect l="l" t="t" r="r" b="b"/>
              <a:pathLst>
                <a:path w="381" h="438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351"/>
                    <a:pt x="86" y="437"/>
                    <a:pt x="194" y="437"/>
                  </a:cubicBezTo>
                  <a:cubicBezTo>
                    <a:pt x="301" y="437"/>
                    <a:pt x="380" y="351"/>
                    <a:pt x="380" y="251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39"/>
            <p:cNvSpPr/>
            <p:nvPr/>
          </p:nvSpPr>
          <p:spPr>
            <a:xfrm>
              <a:off x="6601057" y="1975744"/>
              <a:ext cx="10170" cy="11691"/>
            </a:xfrm>
            <a:custGeom>
              <a:avLst/>
              <a:gdLst/>
              <a:ahLst/>
              <a:cxnLst/>
              <a:rect l="l" t="t" r="r" b="b"/>
              <a:pathLst>
                <a:path w="381" h="438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351"/>
                    <a:pt x="87" y="437"/>
                    <a:pt x="187" y="437"/>
                  </a:cubicBezTo>
                  <a:cubicBezTo>
                    <a:pt x="295" y="437"/>
                    <a:pt x="381" y="351"/>
                    <a:pt x="381" y="251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39"/>
            <p:cNvSpPr/>
            <p:nvPr/>
          </p:nvSpPr>
          <p:spPr>
            <a:xfrm>
              <a:off x="6484571" y="1923320"/>
              <a:ext cx="133356" cy="53198"/>
            </a:xfrm>
            <a:custGeom>
              <a:avLst/>
              <a:gdLst/>
              <a:ahLst/>
              <a:cxnLst/>
              <a:rect l="l" t="t" r="r" b="b"/>
              <a:pathLst>
                <a:path w="4996" h="1993" extrusionOk="0">
                  <a:moveTo>
                    <a:pt x="266" y="1"/>
                  </a:moveTo>
                  <a:cubicBezTo>
                    <a:pt x="122" y="1"/>
                    <a:pt x="1" y="115"/>
                    <a:pt x="1" y="259"/>
                  </a:cubicBezTo>
                  <a:lnTo>
                    <a:pt x="1" y="1728"/>
                  </a:lnTo>
                  <a:cubicBezTo>
                    <a:pt x="1" y="1878"/>
                    <a:pt x="122" y="1993"/>
                    <a:pt x="266" y="1993"/>
                  </a:cubicBezTo>
                  <a:lnTo>
                    <a:pt x="4738" y="1993"/>
                  </a:lnTo>
                  <a:cubicBezTo>
                    <a:pt x="4881" y="1993"/>
                    <a:pt x="4995" y="1871"/>
                    <a:pt x="4995" y="1728"/>
                  </a:cubicBezTo>
                  <a:lnTo>
                    <a:pt x="4995" y="259"/>
                  </a:lnTo>
                  <a:cubicBezTo>
                    <a:pt x="4995" y="115"/>
                    <a:pt x="4881" y="1"/>
                    <a:pt x="4738" y="1"/>
                  </a:cubicBezTo>
                  <a:lnTo>
                    <a:pt x="4207" y="1"/>
                  </a:lnTo>
                  <a:cubicBezTo>
                    <a:pt x="4236" y="94"/>
                    <a:pt x="4257" y="194"/>
                    <a:pt x="4257" y="302"/>
                  </a:cubicBezTo>
                  <a:cubicBezTo>
                    <a:pt x="4257" y="853"/>
                    <a:pt x="3799" y="1312"/>
                    <a:pt x="3240" y="1312"/>
                  </a:cubicBezTo>
                  <a:cubicBezTo>
                    <a:pt x="2688" y="1312"/>
                    <a:pt x="2229" y="853"/>
                    <a:pt x="2229" y="302"/>
                  </a:cubicBezTo>
                  <a:cubicBezTo>
                    <a:pt x="2229" y="194"/>
                    <a:pt x="2251" y="94"/>
                    <a:pt x="2279" y="1"/>
                  </a:cubicBezTo>
                  <a:close/>
                </a:path>
              </a:pathLst>
            </a:custGeom>
            <a:solidFill>
              <a:srgbClr val="2E333A">
                <a:alpha val="2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39"/>
            <p:cNvSpPr/>
            <p:nvPr/>
          </p:nvSpPr>
          <p:spPr>
            <a:xfrm>
              <a:off x="6548473" y="1908772"/>
              <a:ext cx="45164" cy="45190"/>
            </a:xfrm>
            <a:custGeom>
              <a:avLst/>
              <a:gdLst/>
              <a:ahLst/>
              <a:cxnLst/>
              <a:rect l="l" t="t" r="r" b="b"/>
              <a:pathLst>
                <a:path w="1692" h="1693" extrusionOk="0">
                  <a:moveTo>
                    <a:pt x="846" y="1"/>
                  </a:moveTo>
                  <a:cubicBezTo>
                    <a:pt x="380" y="1"/>
                    <a:pt x="0" y="381"/>
                    <a:pt x="0" y="847"/>
                  </a:cubicBezTo>
                  <a:cubicBezTo>
                    <a:pt x="0" y="1312"/>
                    <a:pt x="380" y="1692"/>
                    <a:pt x="846" y="1692"/>
                  </a:cubicBezTo>
                  <a:cubicBezTo>
                    <a:pt x="1319" y="1692"/>
                    <a:pt x="1691" y="1312"/>
                    <a:pt x="1691" y="847"/>
                  </a:cubicBezTo>
                  <a:cubicBezTo>
                    <a:pt x="1691" y="381"/>
                    <a:pt x="1319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9"/>
            <p:cNvSpPr/>
            <p:nvPr/>
          </p:nvSpPr>
          <p:spPr>
            <a:xfrm>
              <a:off x="6543481" y="1903621"/>
              <a:ext cx="55307" cy="55307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1033" y="380"/>
                  </a:moveTo>
                  <a:cubicBezTo>
                    <a:pt x="1398" y="380"/>
                    <a:pt x="1692" y="674"/>
                    <a:pt x="1692" y="1040"/>
                  </a:cubicBezTo>
                  <a:cubicBezTo>
                    <a:pt x="1692" y="1398"/>
                    <a:pt x="1398" y="1699"/>
                    <a:pt x="1033" y="1699"/>
                  </a:cubicBezTo>
                  <a:cubicBezTo>
                    <a:pt x="674" y="1699"/>
                    <a:pt x="381" y="1398"/>
                    <a:pt x="381" y="1040"/>
                  </a:cubicBezTo>
                  <a:cubicBezTo>
                    <a:pt x="381" y="674"/>
                    <a:pt x="674" y="380"/>
                    <a:pt x="1033" y="380"/>
                  </a:cubicBezTo>
                  <a:close/>
                  <a:moveTo>
                    <a:pt x="1033" y="1"/>
                  </a:moveTo>
                  <a:cubicBezTo>
                    <a:pt x="467" y="1"/>
                    <a:pt x="1" y="466"/>
                    <a:pt x="1" y="1040"/>
                  </a:cubicBezTo>
                  <a:cubicBezTo>
                    <a:pt x="1" y="1613"/>
                    <a:pt x="467" y="2072"/>
                    <a:pt x="1033" y="2072"/>
                  </a:cubicBezTo>
                  <a:cubicBezTo>
                    <a:pt x="1606" y="2072"/>
                    <a:pt x="2072" y="1613"/>
                    <a:pt x="2072" y="1040"/>
                  </a:cubicBezTo>
                  <a:cubicBezTo>
                    <a:pt x="2072" y="466"/>
                    <a:pt x="1606" y="1"/>
                    <a:pt x="1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9"/>
            <p:cNvSpPr/>
            <p:nvPr/>
          </p:nvSpPr>
          <p:spPr>
            <a:xfrm>
              <a:off x="6503896" y="1942645"/>
              <a:ext cx="28134" cy="10170"/>
            </a:xfrm>
            <a:custGeom>
              <a:avLst/>
              <a:gdLst/>
              <a:ahLst/>
              <a:cxnLst/>
              <a:rect l="l" t="t" r="r" b="b"/>
              <a:pathLst>
                <a:path w="1054" h="381" extrusionOk="0">
                  <a:moveTo>
                    <a:pt x="187" y="0"/>
                  </a:moveTo>
                  <a:cubicBezTo>
                    <a:pt x="79" y="0"/>
                    <a:pt x="0" y="86"/>
                    <a:pt x="0" y="187"/>
                  </a:cubicBezTo>
                  <a:cubicBezTo>
                    <a:pt x="0" y="294"/>
                    <a:pt x="79" y="380"/>
                    <a:pt x="187" y="380"/>
                  </a:cubicBezTo>
                  <a:lnTo>
                    <a:pt x="867" y="380"/>
                  </a:lnTo>
                  <a:cubicBezTo>
                    <a:pt x="968" y="380"/>
                    <a:pt x="1054" y="294"/>
                    <a:pt x="1054" y="187"/>
                  </a:cubicBezTo>
                  <a:cubicBezTo>
                    <a:pt x="1054" y="86"/>
                    <a:pt x="968" y="0"/>
                    <a:pt x="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39"/>
            <p:cNvSpPr/>
            <p:nvPr/>
          </p:nvSpPr>
          <p:spPr>
            <a:xfrm>
              <a:off x="6504457" y="1769731"/>
              <a:ext cx="67185" cy="46311"/>
            </a:xfrm>
            <a:custGeom>
              <a:avLst/>
              <a:gdLst/>
              <a:ahLst/>
              <a:cxnLst/>
              <a:rect l="l" t="t" r="r" b="b"/>
              <a:pathLst>
                <a:path w="2517" h="1735" extrusionOk="0">
                  <a:moveTo>
                    <a:pt x="73" y="0"/>
                  </a:moveTo>
                  <a:cubicBezTo>
                    <a:pt x="30" y="0"/>
                    <a:pt x="1" y="36"/>
                    <a:pt x="1" y="79"/>
                  </a:cubicBezTo>
                  <a:lnTo>
                    <a:pt x="1" y="1656"/>
                  </a:lnTo>
                  <a:cubicBezTo>
                    <a:pt x="1" y="1702"/>
                    <a:pt x="39" y="1734"/>
                    <a:pt x="79" y="1734"/>
                  </a:cubicBezTo>
                  <a:cubicBezTo>
                    <a:pt x="94" y="1734"/>
                    <a:pt x="109" y="1730"/>
                    <a:pt x="123" y="1720"/>
                  </a:cubicBezTo>
                  <a:lnTo>
                    <a:pt x="366" y="1548"/>
                  </a:lnTo>
                  <a:cubicBezTo>
                    <a:pt x="381" y="1541"/>
                    <a:pt x="395" y="1534"/>
                    <a:pt x="409" y="1534"/>
                  </a:cubicBezTo>
                  <a:lnTo>
                    <a:pt x="2445" y="1534"/>
                  </a:lnTo>
                  <a:cubicBezTo>
                    <a:pt x="2488" y="1534"/>
                    <a:pt x="2516" y="1498"/>
                    <a:pt x="2516" y="1455"/>
                  </a:cubicBezTo>
                  <a:lnTo>
                    <a:pt x="2516" y="79"/>
                  </a:lnTo>
                  <a:cubicBezTo>
                    <a:pt x="2516" y="36"/>
                    <a:pt x="2488" y="0"/>
                    <a:pt x="2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39"/>
            <p:cNvSpPr/>
            <p:nvPr/>
          </p:nvSpPr>
          <p:spPr>
            <a:xfrm>
              <a:off x="6357942" y="1812946"/>
              <a:ext cx="26612" cy="52451"/>
            </a:xfrm>
            <a:custGeom>
              <a:avLst/>
              <a:gdLst/>
              <a:ahLst/>
              <a:cxnLst/>
              <a:rect l="l" t="t" r="r" b="b"/>
              <a:pathLst>
                <a:path w="997" h="1965" extrusionOk="0">
                  <a:moveTo>
                    <a:pt x="129" y="1"/>
                  </a:moveTo>
                  <a:cubicBezTo>
                    <a:pt x="58" y="1"/>
                    <a:pt x="0" y="65"/>
                    <a:pt x="0" y="137"/>
                  </a:cubicBezTo>
                  <a:lnTo>
                    <a:pt x="0" y="1964"/>
                  </a:lnTo>
                  <a:lnTo>
                    <a:pt x="997" y="1964"/>
                  </a:lnTo>
                  <a:lnTo>
                    <a:pt x="997" y="137"/>
                  </a:lnTo>
                  <a:cubicBezTo>
                    <a:pt x="997" y="58"/>
                    <a:pt x="939" y="1"/>
                    <a:pt x="8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39"/>
            <p:cNvSpPr/>
            <p:nvPr/>
          </p:nvSpPr>
          <p:spPr>
            <a:xfrm>
              <a:off x="6406709" y="1830750"/>
              <a:ext cx="26826" cy="34647"/>
            </a:xfrm>
            <a:custGeom>
              <a:avLst/>
              <a:gdLst/>
              <a:ahLst/>
              <a:cxnLst/>
              <a:rect l="l" t="t" r="r" b="b"/>
              <a:pathLst>
                <a:path w="1005" h="1298" extrusionOk="0">
                  <a:moveTo>
                    <a:pt x="137" y="0"/>
                  </a:moveTo>
                  <a:cubicBezTo>
                    <a:pt x="65" y="0"/>
                    <a:pt x="1" y="57"/>
                    <a:pt x="1" y="129"/>
                  </a:cubicBezTo>
                  <a:lnTo>
                    <a:pt x="1" y="1297"/>
                  </a:lnTo>
                  <a:lnTo>
                    <a:pt x="1004" y="1297"/>
                  </a:lnTo>
                  <a:lnTo>
                    <a:pt x="1004" y="129"/>
                  </a:lnTo>
                  <a:cubicBezTo>
                    <a:pt x="1004" y="57"/>
                    <a:pt x="940" y="0"/>
                    <a:pt x="8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39"/>
            <p:cNvSpPr/>
            <p:nvPr/>
          </p:nvSpPr>
          <p:spPr>
            <a:xfrm>
              <a:off x="6455690" y="1795356"/>
              <a:ext cx="26612" cy="70041"/>
            </a:xfrm>
            <a:custGeom>
              <a:avLst/>
              <a:gdLst/>
              <a:ahLst/>
              <a:cxnLst/>
              <a:rect l="l" t="t" r="r" b="b"/>
              <a:pathLst>
                <a:path w="997" h="2624" extrusionOk="0">
                  <a:moveTo>
                    <a:pt x="129" y="0"/>
                  </a:moveTo>
                  <a:cubicBezTo>
                    <a:pt x="58" y="0"/>
                    <a:pt x="0" y="58"/>
                    <a:pt x="0" y="129"/>
                  </a:cubicBezTo>
                  <a:lnTo>
                    <a:pt x="0" y="2623"/>
                  </a:lnTo>
                  <a:lnTo>
                    <a:pt x="997" y="2623"/>
                  </a:lnTo>
                  <a:lnTo>
                    <a:pt x="997" y="129"/>
                  </a:lnTo>
                  <a:cubicBezTo>
                    <a:pt x="997" y="58"/>
                    <a:pt x="939" y="0"/>
                    <a:pt x="8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39"/>
            <p:cNvSpPr/>
            <p:nvPr/>
          </p:nvSpPr>
          <p:spPr>
            <a:xfrm>
              <a:off x="6504457" y="1839719"/>
              <a:ext cx="26612" cy="25678"/>
            </a:xfrm>
            <a:custGeom>
              <a:avLst/>
              <a:gdLst/>
              <a:ahLst/>
              <a:cxnLst/>
              <a:rect l="l" t="t" r="r" b="b"/>
              <a:pathLst>
                <a:path w="997" h="962" extrusionOk="0">
                  <a:moveTo>
                    <a:pt x="130" y="1"/>
                  </a:moveTo>
                  <a:cubicBezTo>
                    <a:pt x="58" y="1"/>
                    <a:pt x="1" y="58"/>
                    <a:pt x="1" y="130"/>
                  </a:cubicBezTo>
                  <a:lnTo>
                    <a:pt x="1" y="961"/>
                  </a:lnTo>
                  <a:lnTo>
                    <a:pt x="997" y="961"/>
                  </a:lnTo>
                  <a:lnTo>
                    <a:pt x="997" y="130"/>
                  </a:lnTo>
                  <a:cubicBezTo>
                    <a:pt x="997" y="58"/>
                    <a:pt x="940" y="1"/>
                    <a:pt x="8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39"/>
            <p:cNvSpPr/>
            <p:nvPr/>
          </p:nvSpPr>
          <p:spPr>
            <a:xfrm>
              <a:off x="6337869" y="1864783"/>
              <a:ext cx="213300" cy="10170"/>
            </a:xfrm>
            <a:custGeom>
              <a:avLst/>
              <a:gdLst/>
              <a:ahLst/>
              <a:cxnLst/>
              <a:rect l="l" t="t" r="r" b="b"/>
              <a:pathLst>
                <a:path w="7991" h="381" extrusionOk="0">
                  <a:moveTo>
                    <a:pt x="186" y="1"/>
                  </a:moveTo>
                  <a:cubicBezTo>
                    <a:pt x="86" y="1"/>
                    <a:pt x="0" y="80"/>
                    <a:pt x="0" y="187"/>
                  </a:cubicBezTo>
                  <a:cubicBezTo>
                    <a:pt x="0" y="295"/>
                    <a:pt x="86" y="381"/>
                    <a:pt x="186" y="381"/>
                  </a:cubicBezTo>
                  <a:lnTo>
                    <a:pt x="7804" y="381"/>
                  </a:lnTo>
                  <a:cubicBezTo>
                    <a:pt x="7904" y="381"/>
                    <a:pt x="7990" y="295"/>
                    <a:pt x="7990" y="187"/>
                  </a:cubicBezTo>
                  <a:cubicBezTo>
                    <a:pt x="7990" y="80"/>
                    <a:pt x="7904" y="1"/>
                    <a:pt x="7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39"/>
            <p:cNvSpPr/>
            <p:nvPr/>
          </p:nvSpPr>
          <p:spPr>
            <a:xfrm>
              <a:off x="6520926" y="1785026"/>
              <a:ext cx="34246" cy="10170"/>
            </a:xfrm>
            <a:custGeom>
              <a:avLst/>
              <a:gdLst/>
              <a:ahLst/>
              <a:cxnLst/>
              <a:rect l="l" t="t" r="r" b="b"/>
              <a:pathLst>
                <a:path w="1283" h="381" extrusionOk="0">
                  <a:moveTo>
                    <a:pt x="186" y="0"/>
                  </a:moveTo>
                  <a:cubicBezTo>
                    <a:pt x="86" y="0"/>
                    <a:pt x="0" y="86"/>
                    <a:pt x="0" y="194"/>
                  </a:cubicBezTo>
                  <a:cubicBezTo>
                    <a:pt x="0" y="294"/>
                    <a:pt x="86" y="380"/>
                    <a:pt x="186" y="380"/>
                  </a:cubicBezTo>
                  <a:lnTo>
                    <a:pt x="1097" y="380"/>
                  </a:lnTo>
                  <a:cubicBezTo>
                    <a:pt x="1197" y="380"/>
                    <a:pt x="1283" y="294"/>
                    <a:pt x="1283" y="194"/>
                  </a:cubicBezTo>
                  <a:cubicBezTo>
                    <a:pt x="1283" y="86"/>
                    <a:pt x="1197" y="0"/>
                    <a:pt x="10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7" name="Google Shape;3157;p39"/>
          <p:cNvGrpSpPr/>
          <p:nvPr/>
        </p:nvGrpSpPr>
        <p:grpSpPr>
          <a:xfrm>
            <a:off x="6893546" y="1461973"/>
            <a:ext cx="298185" cy="355893"/>
            <a:chOff x="5540190" y="2216564"/>
            <a:chExt cx="289640" cy="345695"/>
          </a:xfrm>
        </p:grpSpPr>
        <p:sp>
          <p:nvSpPr>
            <p:cNvPr id="3158" name="Google Shape;3158;p39"/>
            <p:cNvSpPr/>
            <p:nvPr/>
          </p:nvSpPr>
          <p:spPr>
            <a:xfrm>
              <a:off x="5657451" y="2483595"/>
              <a:ext cx="55307" cy="52451"/>
            </a:xfrm>
            <a:custGeom>
              <a:avLst/>
              <a:gdLst/>
              <a:ahLst/>
              <a:cxnLst/>
              <a:rect l="l" t="t" r="r" b="b"/>
              <a:pathLst>
                <a:path w="2072" h="1965" extrusionOk="0">
                  <a:moveTo>
                    <a:pt x="0" y="1"/>
                  </a:moveTo>
                  <a:lnTo>
                    <a:pt x="0" y="1964"/>
                  </a:lnTo>
                  <a:lnTo>
                    <a:pt x="2071" y="1964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39"/>
            <p:cNvSpPr/>
            <p:nvPr/>
          </p:nvSpPr>
          <p:spPr>
            <a:xfrm>
              <a:off x="5540190" y="2451671"/>
              <a:ext cx="289640" cy="32725"/>
            </a:xfrm>
            <a:custGeom>
              <a:avLst/>
              <a:gdLst/>
              <a:ahLst/>
              <a:cxnLst/>
              <a:rect l="l" t="t" r="r" b="b"/>
              <a:pathLst>
                <a:path w="10851" h="1226" extrusionOk="0">
                  <a:moveTo>
                    <a:pt x="0" y="0"/>
                  </a:moveTo>
                  <a:lnTo>
                    <a:pt x="0" y="846"/>
                  </a:lnTo>
                  <a:lnTo>
                    <a:pt x="8" y="846"/>
                  </a:lnTo>
                  <a:cubicBezTo>
                    <a:pt x="8" y="1053"/>
                    <a:pt x="172" y="1225"/>
                    <a:pt x="380" y="1225"/>
                  </a:cubicBezTo>
                  <a:lnTo>
                    <a:pt x="10470" y="1225"/>
                  </a:lnTo>
                  <a:cubicBezTo>
                    <a:pt x="10685" y="1225"/>
                    <a:pt x="10850" y="1053"/>
                    <a:pt x="10850" y="846"/>
                  </a:cubicBezTo>
                  <a:lnTo>
                    <a:pt x="108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39"/>
            <p:cNvSpPr/>
            <p:nvPr/>
          </p:nvSpPr>
          <p:spPr>
            <a:xfrm>
              <a:off x="5540190" y="2295386"/>
              <a:ext cx="289640" cy="156311"/>
            </a:xfrm>
            <a:custGeom>
              <a:avLst/>
              <a:gdLst/>
              <a:ahLst/>
              <a:cxnLst/>
              <a:rect l="l" t="t" r="r" b="b"/>
              <a:pathLst>
                <a:path w="10851" h="5856" extrusionOk="0">
                  <a:moveTo>
                    <a:pt x="488" y="0"/>
                  </a:moveTo>
                  <a:cubicBezTo>
                    <a:pt x="223" y="0"/>
                    <a:pt x="0" y="215"/>
                    <a:pt x="0" y="480"/>
                  </a:cubicBezTo>
                  <a:lnTo>
                    <a:pt x="0" y="5855"/>
                  </a:lnTo>
                  <a:lnTo>
                    <a:pt x="10850" y="5855"/>
                  </a:lnTo>
                  <a:lnTo>
                    <a:pt x="10850" y="480"/>
                  </a:lnTo>
                  <a:cubicBezTo>
                    <a:pt x="10850" y="215"/>
                    <a:pt x="10635" y="0"/>
                    <a:pt x="10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39"/>
            <p:cNvSpPr/>
            <p:nvPr/>
          </p:nvSpPr>
          <p:spPr>
            <a:xfrm>
              <a:off x="5603505" y="2535245"/>
              <a:ext cx="163198" cy="27013"/>
            </a:xfrm>
            <a:custGeom>
              <a:avLst/>
              <a:gdLst/>
              <a:ahLst/>
              <a:cxnLst/>
              <a:rect l="l" t="t" r="r" b="b"/>
              <a:pathLst>
                <a:path w="6114" h="1012" extrusionOk="0">
                  <a:moveTo>
                    <a:pt x="438" y="1"/>
                  </a:moveTo>
                  <a:cubicBezTo>
                    <a:pt x="194" y="1"/>
                    <a:pt x="0" y="194"/>
                    <a:pt x="0" y="438"/>
                  </a:cubicBezTo>
                  <a:lnTo>
                    <a:pt x="0" y="868"/>
                  </a:lnTo>
                  <a:cubicBezTo>
                    <a:pt x="0" y="947"/>
                    <a:pt x="65" y="1011"/>
                    <a:pt x="144" y="1011"/>
                  </a:cubicBezTo>
                  <a:lnTo>
                    <a:pt x="5970" y="1011"/>
                  </a:lnTo>
                  <a:cubicBezTo>
                    <a:pt x="6049" y="1011"/>
                    <a:pt x="6113" y="947"/>
                    <a:pt x="6113" y="868"/>
                  </a:cubicBezTo>
                  <a:lnTo>
                    <a:pt x="6113" y="438"/>
                  </a:lnTo>
                  <a:cubicBezTo>
                    <a:pt x="6113" y="194"/>
                    <a:pt x="5920" y="1"/>
                    <a:pt x="56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39"/>
            <p:cNvSpPr/>
            <p:nvPr/>
          </p:nvSpPr>
          <p:spPr>
            <a:xfrm>
              <a:off x="5550334" y="2305503"/>
              <a:ext cx="269354" cy="136052"/>
            </a:xfrm>
            <a:custGeom>
              <a:avLst/>
              <a:gdLst/>
              <a:ahLst/>
              <a:cxnLst/>
              <a:rect l="l" t="t" r="r" b="b"/>
              <a:pathLst>
                <a:path w="10091" h="5097" extrusionOk="0">
                  <a:moveTo>
                    <a:pt x="108" y="1"/>
                  </a:moveTo>
                  <a:cubicBezTo>
                    <a:pt x="50" y="1"/>
                    <a:pt x="0" y="51"/>
                    <a:pt x="0" y="101"/>
                  </a:cubicBezTo>
                  <a:lnTo>
                    <a:pt x="0" y="739"/>
                  </a:lnTo>
                  <a:lnTo>
                    <a:pt x="29" y="768"/>
                  </a:lnTo>
                  <a:lnTo>
                    <a:pt x="4092" y="768"/>
                  </a:lnTo>
                  <a:cubicBezTo>
                    <a:pt x="4157" y="768"/>
                    <a:pt x="4207" y="818"/>
                    <a:pt x="4207" y="882"/>
                  </a:cubicBezTo>
                  <a:lnTo>
                    <a:pt x="4207" y="5068"/>
                  </a:lnTo>
                  <a:lnTo>
                    <a:pt x="4236" y="5096"/>
                  </a:lnTo>
                  <a:lnTo>
                    <a:pt x="10090" y="5096"/>
                  </a:lnTo>
                  <a:lnTo>
                    <a:pt x="10090" y="101"/>
                  </a:lnTo>
                  <a:cubicBezTo>
                    <a:pt x="10090" y="51"/>
                    <a:pt x="10047" y="1"/>
                    <a:pt x="9990" y="1"/>
                  </a:cubicBezTo>
                  <a:close/>
                </a:path>
              </a:pathLst>
            </a:custGeom>
            <a:solidFill>
              <a:srgbClr val="D8EC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39"/>
            <p:cNvSpPr/>
            <p:nvPr/>
          </p:nvSpPr>
          <p:spPr>
            <a:xfrm>
              <a:off x="5775672" y="2259031"/>
              <a:ext cx="27760" cy="46125"/>
            </a:xfrm>
            <a:custGeom>
              <a:avLst/>
              <a:gdLst/>
              <a:ahLst/>
              <a:cxnLst/>
              <a:rect l="l" t="t" r="r" b="b"/>
              <a:pathLst>
                <a:path w="1040" h="1728" extrusionOk="0">
                  <a:moveTo>
                    <a:pt x="0" y="1"/>
                  </a:moveTo>
                  <a:lnTo>
                    <a:pt x="0" y="1728"/>
                  </a:lnTo>
                  <a:lnTo>
                    <a:pt x="1003" y="882"/>
                  </a:lnTo>
                  <a:lnTo>
                    <a:pt x="1039" y="817"/>
                  </a:lnTo>
                  <a:cubicBezTo>
                    <a:pt x="1025" y="803"/>
                    <a:pt x="1018" y="782"/>
                    <a:pt x="996" y="76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EE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39"/>
            <p:cNvSpPr/>
            <p:nvPr/>
          </p:nvSpPr>
          <p:spPr>
            <a:xfrm>
              <a:off x="5638125" y="2259031"/>
              <a:ext cx="27573" cy="46125"/>
            </a:xfrm>
            <a:custGeom>
              <a:avLst/>
              <a:gdLst/>
              <a:ahLst/>
              <a:cxnLst/>
              <a:rect l="l" t="t" r="r" b="b"/>
              <a:pathLst>
                <a:path w="1033" h="1728" extrusionOk="0">
                  <a:moveTo>
                    <a:pt x="1033" y="1"/>
                  </a:moveTo>
                  <a:lnTo>
                    <a:pt x="36" y="767"/>
                  </a:lnTo>
                  <a:cubicBezTo>
                    <a:pt x="22" y="782"/>
                    <a:pt x="8" y="803"/>
                    <a:pt x="1" y="817"/>
                  </a:cubicBezTo>
                  <a:lnTo>
                    <a:pt x="44" y="889"/>
                  </a:lnTo>
                  <a:lnTo>
                    <a:pt x="1033" y="1728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39"/>
            <p:cNvSpPr/>
            <p:nvPr/>
          </p:nvSpPr>
          <p:spPr>
            <a:xfrm>
              <a:off x="5803405" y="2395991"/>
              <a:ext cx="214" cy="1361"/>
            </a:xfrm>
            <a:custGeom>
              <a:avLst/>
              <a:gdLst/>
              <a:ahLst/>
              <a:cxnLst/>
              <a:rect l="l" t="t" r="r" b="b"/>
              <a:pathLst>
                <a:path w="8" h="51" extrusionOk="0">
                  <a:moveTo>
                    <a:pt x="7" y="1"/>
                  </a:moveTo>
                  <a:cubicBezTo>
                    <a:pt x="7" y="15"/>
                    <a:pt x="7" y="36"/>
                    <a:pt x="0" y="51"/>
                  </a:cubicBezTo>
                  <a:cubicBezTo>
                    <a:pt x="7" y="36"/>
                    <a:pt x="7" y="15"/>
                    <a:pt x="7" y="1"/>
                  </a:cubicBezTo>
                  <a:close/>
                </a:path>
              </a:pathLst>
            </a:custGeom>
            <a:solidFill>
              <a:srgbClr val="FEE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39"/>
            <p:cNvSpPr/>
            <p:nvPr/>
          </p:nvSpPr>
          <p:spPr>
            <a:xfrm>
              <a:off x="5665111" y="2216564"/>
              <a:ext cx="111148" cy="133943"/>
            </a:xfrm>
            <a:custGeom>
              <a:avLst/>
              <a:gdLst/>
              <a:ahLst/>
              <a:cxnLst/>
              <a:rect l="l" t="t" r="r" b="b"/>
              <a:pathLst>
                <a:path w="4164" h="5018" extrusionOk="0">
                  <a:moveTo>
                    <a:pt x="129" y="1"/>
                  </a:moveTo>
                  <a:cubicBezTo>
                    <a:pt x="57" y="1"/>
                    <a:pt x="0" y="58"/>
                    <a:pt x="0" y="130"/>
                  </a:cubicBezTo>
                  <a:lnTo>
                    <a:pt x="0" y="3297"/>
                  </a:lnTo>
                  <a:lnTo>
                    <a:pt x="1985" y="4981"/>
                  </a:lnTo>
                  <a:cubicBezTo>
                    <a:pt x="2007" y="5003"/>
                    <a:pt x="2050" y="5017"/>
                    <a:pt x="2085" y="5017"/>
                  </a:cubicBezTo>
                  <a:cubicBezTo>
                    <a:pt x="2121" y="5017"/>
                    <a:pt x="2157" y="5003"/>
                    <a:pt x="2186" y="4981"/>
                  </a:cubicBezTo>
                  <a:lnTo>
                    <a:pt x="4164" y="3297"/>
                  </a:lnTo>
                  <a:lnTo>
                    <a:pt x="4164" y="130"/>
                  </a:lnTo>
                  <a:cubicBezTo>
                    <a:pt x="4164" y="58"/>
                    <a:pt x="4106" y="1"/>
                    <a:pt x="40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39"/>
            <p:cNvSpPr/>
            <p:nvPr/>
          </p:nvSpPr>
          <p:spPr>
            <a:xfrm>
              <a:off x="5637751" y="2280839"/>
              <a:ext cx="165867" cy="118621"/>
            </a:xfrm>
            <a:custGeom>
              <a:avLst/>
              <a:gdLst/>
              <a:ahLst/>
              <a:cxnLst/>
              <a:rect l="l" t="t" r="r" b="b"/>
              <a:pathLst>
                <a:path w="6214" h="4444" extrusionOk="0">
                  <a:moveTo>
                    <a:pt x="15" y="0"/>
                  </a:moveTo>
                  <a:cubicBezTo>
                    <a:pt x="7" y="22"/>
                    <a:pt x="0" y="36"/>
                    <a:pt x="0" y="58"/>
                  </a:cubicBezTo>
                  <a:lnTo>
                    <a:pt x="0" y="1692"/>
                  </a:lnTo>
                  <a:lnTo>
                    <a:pt x="817" y="1692"/>
                  </a:lnTo>
                  <a:cubicBezTo>
                    <a:pt x="882" y="1692"/>
                    <a:pt x="939" y="1742"/>
                    <a:pt x="939" y="1806"/>
                  </a:cubicBezTo>
                  <a:lnTo>
                    <a:pt x="939" y="4444"/>
                  </a:lnTo>
                  <a:lnTo>
                    <a:pt x="6084" y="4444"/>
                  </a:lnTo>
                  <a:cubicBezTo>
                    <a:pt x="6156" y="4444"/>
                    <a:pt x="6213" y="4386"/>
                    <a:pt x="6213" y="4315"/>
                  </a:cubicBezTo>
                  <a:lnTo>
                    <a:pt x="6213" y="58"/>
                  </a:lnTo>
                  <a:cubicBezTo>
                    <a:pt x="6213" y="36"/>
                    <a:pt x="6206" y="22"/>
                    <a:pt x="6199" y="0"/>
                  </a:cubicBezTo>
                  <a:lnTo>
                    <a:pt x="3189" y="2552"/>
                  </a:lnTo>
                  <a:cubicBezTo>
                    <a:pt x="3168" y="2573"/>
                    <a:pt x="3139" y="2584"/>
                    <a:pt x="3110" y="2584"/>
                  </a:cubicBezTo>
                  <a:cubicBezTo>
                    <a:pt x="3080" y="2584"/>
                    <a:pt x="3050" y="2573"/>
                    <a:pt x="3024" y="2552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39"/>
            <p:cNvSpPr/>
            <p:nvPr/>
          </p:nvSpPr>
          <p:spPr>
            <a:xfrm>
              <a:off x="5662816" y="2342819"/>
              <a:ext cx="139655" cy="56641"/>
            </a:xfrm>
            <a:custGeom>
              <a:avLst/>
              <a:gdLst/>
              <a:ahLst/>
              <a:cxnLst/>
              <a:rect l="l" t="t" r="r" b="b"/>
              <a:pathLst>
                <a:path w="5232" h="2122" extrusionOk="0">
                  <a:moveTo>
                    <a:pt x="1813" y="0"/>
                  </a:moveTo>
                  <a:lnTo>
                    <a:pt x="0" y="1398"/>
                  </a:lnTo>
                  <a:lnTo>
                    <a:pt x="0" y="2122"/>
                  </a:lnTo>
                  <a:lnTo>
                    <a:pt x="5145" y="2122"/>
                  </a:lnTo>
                  <a:cubicBezTo>
                    <a:pt x="5181" y="2122"/>
                    <a:pt x="5210" y="2107"/>
                    <a:pt x="5231" y="2086"/>
                  </a:cubicBezTo>
                  <a:lnTo>
                    <a:pt x="2530" y="0"/>
                  </a:lnTo>
                  <a:lnTo>
                    <a:pt x="2257" y="237"/>
                  </a:lnTo>
                  <a:cubicBezTo>
                    <a:pt x="2232" y="255"/>
                    <a:pt x="2202" y="264"/>
                    <a:pt x="2171" y="264"/>
                  </a:cubicBezTo>
                  <a:cubicBezTo>
                    <a:pt x="2141" y="264"/>
                    <a:pt x="2111" y="255"/>
                    <a:pt x="2085" y="237"/>
                  </a:cubicBezTo>
                  <a:lnTo>
                    <a:pt x="18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39"/>
            <p:cNvSpPr/>
            <p:nvPr/>
          </p:nvSpPr>
          <p:spPr>
            <a:xfrm>
              <a:off x="5682702" y="2236449"/>
              <a:ext cx="76154" cy="76180"/>
            </a:xfrm>
            <a:custGeom>
              <a:avLst/>
              <a:gdLst/>
              <a:ahLst/>
              <a:cxnLst/>
              <a:rect l="l" t="t" r="r" b="b"/>
              <a:pathLst>
                <a:path w="2853" h="2854" extrusionOk="0">
                  <a:moveTo>
                    <a:pt x="1455" y="1198"/>
                  </a:moveTo>
                  <a:cubicBezTo>
                    <a:pt x="1498" y="1198"/>
                    <a:pt x="1534" y="1241"/>
                    <a:pt x="1534" y="1284"/>
                  </a:cubicBezTo>
                  <a:lnTo>
                    <a:pt x="1534" y="1592"/>
                  </a:lnTo>
                  <a:lnTo>
                    <a:pt x="1340" y="1592"/>
                  </a:lnTo>
                  <a:cubicBezTo>
                    <a:pt x="1233" y="1592"/>
                    <a:pt x="1147" y="1506"/>
                    <a:pt x="1147" y="1398"/>
                  </a:cubicBezTo>
                  <a:cubicBezTo>
                    <a:pt x="1147" y="1291"/>
                    <a:pt x="1233" y="1198"/>
                    <a:pt x="1340" y="1198"/>
                  </a:cubicBezTo>
                  <a:close/>
                  <a:moveTo>
                    <a:pt x="1426" y="1"/>
                  </a:moveTo>
                  <a:cubicBezTo>
                    <a:pt x="638" y="1"/>
                    <a:pt x="0" y="639"/>
                    <a:pt x="0" y="1427"/>
                  </a:cubicBezTo>
                  <a:cubicBezTo>
                    <a:pt x="0" y="2208"/>
                    <a:pt x="638" y="2853"/>
                    <a:pt x="1426" y="2853"/>
                  </a:cubicBezTo>
                  <a:lnTo>
                    <a:pt x="2294" y="2853"/>
                  </a:lnTo>
                  <a:cubicBezTo>
                    <a:pt x="2401" y="2853"/>
                    <a:pt x="2480" y="2767"/>
                    <a:pt x="2480" y="2660"/>
                  </a:cubicBezTo>
                  <a:cubicBezTo>
                    <a:pt x="2480" y="2552"/>
                    <a:pt x="2401" y="2473"/>
                    <a:pt x="2294" y="2473"/>
                  </a:cubicBezTo>
                  <a:lnTo>
                    <a:pt x="1426" y="2473"/>
                  </a:lnTo>
                  <a:cubicBezTo>
                    <a:pt x="846" y="2473"/>
                    <a:pt x="373" y="2000"/>
                    <a:pt x="373" y="1420"/>
                  </a:cubicBezTo>
                  <a:cubicBezTo>
                    <a:pt x="373" y="847"/>
                    <a:pt x="846" y="374"/>
                    <a:pt x="1426" y="374"/>
                  </a:cubicBezTo>
                  <a:lnTo>
                    <a:pt x="1534" y="374"/>
                  </a:lnTo>
                  <a:cubicBezTo>
                    <a:pt x="2050" y="374"/>
                    <a:pt x="2473" y="796"/>
                    <a:pt x="2473" y="1312"/>
                  </a:cubicBezTo>
                  <a:cubicBezTo>
                    <a:pt x="2473" y="1463"/>
                    <a:pt x="2344" y="1592"/>
                    <a:pt x="2193" y="1592"/>
                  </a:cubicBezTo>
                  <a:lnTo>
                    <a:pt x="2093" y="1592"/>
                  </a:lnTo>
                  <a:cubicBezTo>
                    <a:pt x="1993" y="1592"/>
                    <a:pt x="1914" y="1513"/>
                    <a:pt x="1914" y="1413"/>
                  </a:cubicBezTo>
                  <a:lnTo>
                    <a:pt x="1914" y="1011"/>
                  </a:lnTo>
                  <a:cubicBezTo>
                    <a:pt x="1914" y="904"/>
                    <a:pt x="1835" y="825"/>
                    <a:pt x="1727" y="825"/>
                  </a:cubicBezTo>
                  <a:cubicBezTo>
                    <a:pt x="1684" y="825"/>
                    <a:pt x="1649" y="832"/>
                    <a:pt x="1620" y="854"/>
                  </a:cubicBezTo>
                  <a:cubicBezTo>
                    <a:pt x="1570" y="832"/>
                    <a:pt x="1512" y="825"/>
                    <a:pt x="1455" y="825"/>
                  </a:cubicBezTo>
                  <a:lnTo>
                    <a:pt x="1340" y="825"/>
                  </a:lnTo>
                  <a:cubicBezTo>
                    <a:pt x="1025" y="825"/>
                    <a:pt x="767" y="1083"/>
                    <a:pt x="767" y="1398"/>
                  </a:cubicBezTo>
                  <a:cubicBezTo>
                    <a:pt x="767" y="1714"/>
                    <a:pt x="1025" y="1972"/>
                    <a:pt x="1340" y="1972"/>
                  </a:cubicBezTo>
                  <a:lnTo>
                    <a:pt x="1541" y="1972"/>
                  </a:lnTo>
                  <a:cubicBezTo>
                    <a:pt x="1634" y="1972"/>
                    <a:pt x="1720" y="1936"/>
                    <a:pt x="1785" y="1878"/>
                  </a:cubicBezTo>
                  <a:cubicBezTo>
                    <a:pt x="1878" y="1936"/>
                    <a:pt x="1978" y="1972"/>
                    <a:pt x="2093" y="1972"/>
                  </a:cubicBezTo>
                  <a:lnTo>
                    <a:pt x="2193" y="1972"/>
                  </a:lnTo>
                  <a:cubicBezTo>
                    <a:pt x="2552" y="1972"/>
                    <a:pt x="2853" y="1678"/>
                    <a:pt x="2853" y="1312"/>
                  </a:cubicBezTo>
                  <a:cubicBezTo>
                    <a:pt x="2853" y="589"/>
                    <a:pt x="2258" y="1"/>
                    <a:pt x="1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9"/>
            <p:cNvSpPr/>
            <p:nvPr/>
          </p:nvSpPr>
          <p:spPr>
            <a:xfrm>
              <a:off x="5684623" y="2417985"/>
              <a:ext cx="72310" cy="10170"/>
            </a:xfrm>
            <a:custGeom>
              <a:avLst/>
              <a:gdLst/>
              <a:ahLst/>
              <a:cxnLst/>
              <a:rect l="l" t="t" r="r" b="b"/>
              <a:pathLst>
                <a:path w="2709" h="381" extrusionOk="0">
                  <a:moveTo>
                    <a:pt x="186" y="1"/>
                  </a:moveTo>
                  <a:cubicBezTo>
                    <a:pt x="79" y="1"/>
                    <a:pt x="0" y="87"/>
                    <a:pt x="0" y="194"/>
                  </a:cubicBezTo>
                  <a:cubicBezTo>
                    <a:pt x="0" y="295"/>
                    <a:pt x="79" y="381"/>
                    <a:pt x="186" y="381"/>
                  </a:cubicBezTo>
                  <a:lnTo>
                    <a:pt x="2515" y="381"/>
                  </a:lnTo>
                  <a:cubicBezTo>
                    <a:pt x="2623" y="381"/>
                    <a:pt x="2709" y="295"/>
                    <a:pt x="2709" y="194"/>
                  </a:cubicBezTo>
                  <a:cubicBezTo>
                    <a:pt x="2709" y="87"/>
                    <a:pt x="2623" y="1"/>
                    <a:pt x="2515" y="1"/>
                  </a:cubicBezTo>
                  <a:close/>
                </a:path>
              </a:pathLst>
            </a:custGeom>
            <a:solidFill>
              <a:srgbClr val="09A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9"/>
            <p:cNvSpPr/>
            <p:nvPr/>
          </p:nvSpPr>
          <p:spPr>
            <a:xfrm>
              <a:off x="5550334" y="2325229"/>
              <a:ext cx="113069" cy="116326"/>
            </a:xfrm>
            <a:custGeom>
              <a:avLst/>
              <a:gdLst/>
              <a:ahLst/>
              <a:cxnLst/>
              <a:rect l="l" t="t" r="r" b="b"/>
              <a:pathLst>
                <a:path w="4236" h="4358" extrusionOk="0">
                  <a:moveTo>
                    <a:pt x="0" y="0"/>
                  </a:moveTo>
                  <a:lnTo>
                    <a:pt x="0" y="4357"/>
                  </a:lnTo>
                  <a:lnTo>
                    <a:pt x="4236" y="4357"/>
                  </a:lnTo>
                  <a:lnTo>
                    <a:pt x="4236" y="143"/>
                  </a:lnTo>
                  <a:cubicBezTo>
                    <a:pt x="4236" y="65"/>
                    <a:pt x="4171" y="0"/>
                    <a:pt x="4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9"/>
            <p:cNvSpPr/>
            <p:nvPr/>
          </p:nvSpPr>
          <p:spPr>
            <a:xfrm>
              <a:off x="5564481" y="2369031"/>
              <a:ext cx="79784" cy="10143"/>
            </a:xfrm>
            <a:custGeom>
              <a:avLst/>
              <a:gdLst/>
              <a:ahLst/>
              <a:cxnLst/>
              <a:rect l="l" t="t" r="r" b="b"/>
              <a:pathLst>
                <a:path w="2989" h="380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795" y="380"/>
                  </a:lnTo>
                  <a:cubicBezTo>
                    <a:pt x="2903" y="380"/>
                    <a:pt x="2989" y="294"/>
                    <a:pt x="2989" y="194"/>
                  </a:cubicBezTo>
                  <a:cubicBezTo>
                    <a:pt x="2989" y="86"/>
                    <a:pt x="2903" y="0"/>
                    <a:pt x="2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9"/>
            <p:cNvSpPr/>
            <p:nvPr/>
          </p:nvSpPr>
          <p:spPr>
            <a:xfrm>
              <a:off x="5564481" y="2390839"/>
              <a:ext cx="79784" cy="10143"/>
            </a:xfrm>
            <a:custGeom>
              <a:avLst/>
              <a:gdLst/>
              <a:ahLst/>
              <a:cxnLst/>
              <a:rect l="l" t="t" r="r" b="b"/>
              <a:pathLst>
                <a:path w="2989" h="380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795" y="380"/>
                  </a:lnTo>
                  <a:cubicBezTo>
                    <a:pt x="2903" y="380"/>
                    <a:pt x="2989" y="294"/>
                    <a:pt x="2989" y="194"/>
                  </a:cubicBezTo>
                  <a:cubicBezTo>
                    <a:pt x="2989" y="86"/>
                    <a:pt x="2903" y="0"/>
                    <a:pt x="2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9"/>
            <p:cNvSpPr/>
            <p:nvPr/>
          </p:nvSpPr>
          <p:spPr>
            <a:xfrm>
              <a:off x="5564481" y="2412647"/>
              <a:ext cx="79784" cy="10143"/>
            </a:xfrm>
            <a:custGeom>
              <a:avLst/>
              <a:gdLst/>
              <a:ahLst/>
              <a:cxnLst/>
              <a:rect l="l" t="t" r="r" b="b"/>
              <a:pathLst>
                <a:path w="2989" h="380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795" y="380"/>
                  </a:lnTo>
                  <a:cubicBezTo>
                    <a:pt x="2903" y="380"/>
                    <a:pt x="2989" y="294"/>
                    <a:pt x="2989" y="186"/>
                  </a:cubicBezTo>
                  <a:cubicBezTo>
                    <a:pt x="2989" y="86"/>
                    <a:pt x="2903" y="0"/>
                    <a:pt x="2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39"/>
            <p:cNvSpPr/>
            <p:nvPr/>
          </p:nvSpPr>
          <p:spPr>
            <a:xfrm>
              <a:off x="5581137" y="2337854"/>
              <a:ext cx="10143" cy="10143"/>
            </a:xfrm>
            <a:custGeom>
              <a:avLst/>
              <a:gdLst/>
              <a:ahLst/>
              <a:cxnLst/>
              <a:rect l="l" t="t" r="r" b="b"/>
              <a:pathLst>
                <a:path w="380" h="380" extrusionOk="0">
                  <a:moveTo>
                    <a:pt x="194" y="0"/>
                  </a:moveTo>
                  <a:cubicBezTo>
                    <a:pt x="86" y="0"/>
                    <a:pt x="0" y="86"/>
                    <a:pt x="0" y="186"/>
                  </a:cubicBezTo>
                  <a:cubicBezTo>
                    <a:pt x="0" y="294"/>
                    <a:pt x="86" y="380"/>
                    <a:pt x="194" y="380"/>
                  </a:cubicBezTo>
                  <a:cubicBezTo>
                    <a:pt x="301" y="380"/>
                    <a:pt x="380" y="294"/>
                    <a:pt x="380" y="186"/>
                  </a:cubicBezTo>
                  <a:cubicBezTo>
                    <a:pt x="380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39"/>
            <p:cNvSpPr/>
            <p:nvPr/>
          </p:nvSpPr>
          <p:spPr>
            <a:xfrm>
              <a:off x="5634121" y="2337854"/>
              <a:ext cx="10143" cy="10143"/>
            </a:xfrm>
            <a:custGeom>
              <a:avLst/>
              <a:gdLst/>
              <a:ahLst/>
              <a:cxnLst/>
              <a:rect l="l" t="t" r="r" b="b"/>
              <a:pathLst>
                <a:path w="380" h="380" extrusionOk="0">
                  <a:moveTo>
                    <a:pt x="186" y="0"/>
                  </a:moveTo>
                  <a:cubicBezTo>
                    <a:pt x="86" y="0"/>
                    <a:pt x="0" y="86"/>
                    <a:pt x="0" y="186"/>
                  </a:cubicBezTo>
                  <a:cubicBezTo>
                    <a:pt x="0" y="294"/>
                    <a:pt x="86" y="380"/>
                    <a:pt x="186" y="380"/>
                  </a:cubicBezTo>
                  <a:cubicBezTo>
                    <a:pt x="294" y="380"/>
                    <a:pt x="380" y="294"/>
                    <a:pt x="380" y="186"/>
                  </a:cubicBez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39"/>
            <p:cNvSpPr/>
            <p:nvPr/>
          </p:nvSpPr>
          <p:spPr>
            <a:xfrm>
              <a:off x="5564481" y="2337854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94" y="380"/>
                  </a:cubicBezTo>
                  <a:cubicBezTo>
                    <a:pt x="294" y="380"/>
                    <a:pt x="380" y="294"/>
                    <a:pt x="380" y="186"/>
                  </a:cubicBez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8" name="Google Shape;3178;p39"/>
          <p:cNvGrpSpPr/>
          <p:nvPr/>
        </p:nvGrpSpPr>
        <p:grpSpPr>
          <a:xfrm>
            <a:off x="1394184" y="1507079"/>
            <a:ext cx="289693" cy="355865"/>
            <a:chOff x="5544408" y="1660879"/>
            <a:chExt cx="281392" cy="345668"/>
          </a:xfrm>
        </p:grpSpPr>
        <p:sp>
          <p:nvSpPr>
            <p:cNvPr id="3179" name="Google Shape;3179;p39"/>
            <p:cNvSpPr/>
            <p:nvPr/>
          </p:nvSpPr>
          <p:spPr>
            <a:xfrm>
              <a:off x="5596992" y="1660879"/>
              <a:ext cx="228808" cy="292683"/>
            </a:xfrm>
            <a:custGeom>
              <a:avLst/>
              <a:gdLst/>
              <a:ahLst/>
              <a:cxnLst/>
              <a:rect l="l" t="t" r="r" b="b"/>
              <a:pathLst>
                <a:path w="8572" h="10965" extrusionOk="0">
                  <a:moveTo>
                    <a:pt x="130" y="0"/>
                  </a:moveTo>
                  <a:cubicBezTo>
                    <a:pt x="58" y="0"/>
                    <a:pt x="1" y="58"/>
                    <a:pt x="1" y="129"/>
                  </a:cubicBezTo>
                  <a:lnTo>
                    <a:pt x="1" y="2014"/>
                  </a:lnTo>
                  <a:lnTo>
                    <a:pt x="6472" y="2014"/>
                  </a:lnTo>
                  <a:cubicBezTo>
                    <a:pt x="6529" y="2014"/>
                    <a:pt x="6572" y="2057"/>
                    <a:pt x="6572" y="2115"/>
                  </a:cubicBezTo>
                  <a:lnTo>
                    <a:pt x="6572" y="10965"/>
                  </a:lnTo>
                  <a:lnTo>
                    <a:pt x="8436" y="10965"/>
                  </a:lnTo>
                  <a:cubicBezTo>
                    <a:pt x="8507" y="10965"/>
                    <a:pt x="8572" y="10908"/>
                    <a:pt x="8572" y="10836"/>
                  </a:cubicBezTo>
                  <a:lnTo>
                    <a:pt x="8572" y="129"/>
                  </a:lnTo>
                  <a:cubicBezTo>
                    <a:pt x="8572" y="58"/>
                    <a:pt x="8514" y="0"/>
                    <a:pt x="8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39"/>
            <p:cNvSpPr/>
            <p:nvPr/>
          </p:nvSpPr>
          <p:spPr>
            <a:xfrm>
              <a:off x="5772415" y="1884883"/>
              <a:ext cx="25465" cy="32351"/>
            </a:xfrm>
            <a:custGeom>
              <a:avLst/>
              <a:gdLst/>
              <a:ahLst/>
              <a:cxnLst/>
              <a:rect l="l" t="t" r="r" b="b"/>
              <a:pathLst>
                <a:path w="954" h="1212" extrusionOk="0">
                  <a:moveTo>
                    <a:pt x="0" y="0"/>
                  </a:moveTo>
                  <a:lnTo>
                    <a:pt x="0" y="1211"/>
                  </a:lnTo>
                  <a:lnTo>
                    <a:pt x="824" y="1211"/>
                  </a:lnTo>
                  <a:cubicBezTo>
                    <a:pt x="896" y="1211"/>
                    <a:pt x="953" y="1154"/>
                    <a:pt x="953" y="1082"/>
                  </a:cubicBezTo>
                  <a:lnTo>
                    <a:pt x="953" y="136"/>
                  </a:lnTo>
                  <a:cubicBezTo>
                    <a:pt x="953" y="65"/>
                    <a:pt x="896" y="0"/>
                    <a:pt x="8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39"/>
            <p:cNvSpPr/>
            <p:nvPr/>
          </p:nvSpPr>
          <p:spPr>
            <a:xfrm>
              <a:off x="5544408" y="1713864"/>
              <a:ext cx="228781" cy="292683"/>
            </a:xfrm>
            <a:custGeom>
              <a:avLst/>
              <a:gdLst/>
              <a:ahLst/>
              <a:cxnLst/>
              <a:rect l="l" t="t" r="r" b="b"/>
              <a:pathLst>
                <a:path w="8571" h="10965" extrusionOk="0">
                  <a:moveTo>
                    <a:pt x="129" y="1"/>
                  </a:moveTo>
                  <a:cubicBezTo>
                    <a:pt x="57" y="1"/>
                    <a:pt x="0" y="58"/>
                    <a:pt x="0" y="130"/>
                  </a:cubicBezTo>
                  <a:lnTo>
                    <a:pt x="0" y="10836"/>
                  </a:lnTo>
                  <a:cubicBezTo>
                    <a:pt x="0" y="10908"/>
                    <a:pt x="57" y="10965"/>
                    <a:pt x="129" y="10965"/>
                  </a:cubicBezTo>
                  <a:lnTo>
                    <a:pt x="8442" y="10965"/>
                  </a:lnTo>
                  <a:cubicBezTo>
                    <a:pt x="8514" y="10965"/>
                    <a:pt x="8571" y="10908"/>
                    <a:pt x="8571" y="10836"/>
                  </a:cubicBezTo>
                  <a:lnTo>
                    <a:pt x="8571" y="130"/>
                  </a:lnTo>
                  <a:cubicBezTo>
                    <a:pt x="8571" y="58"/>
                    <a:pt x="8514" y="1"/>
                    <a:pt x="8442" y="1"/>
                  </a:cubicBezTo>
                  <a:close/>
                </a:path>
              </a:pathLst>
            </a:custGeom>
            <a:solidFill>
              <a:srgbClr val="F6A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39"/>
            <p:cNvSpPr/>
            <p:nvPr/>
          </p:nvSpPr>
          <p:spPr>
            <a:xfrm>
              <a:off x="5544408" y="1713864"/>
              <a:ext cx="228781" cy="292683"/>
            </a:xfrm>
            <a:custGeom>
              <a:avLst/>
              <a:gdLst/>
              <a:ahLst/>
              <a:cxnLst/>
              <a:rect l="l" t="t" r="r" b="b"/>
              <a:pathLst>
                <a:path w="8571" h="10965" extrusionOk="0">
                  <a:moveTo>
                    <a:pt x="129" y="1"/>
                  </a:moveTo>
                  <a:cubicBezTo>
                    <a:pt x="57" y="1"/>
                    <a:pt x="0" y="58"/>
                    <a:pt x="0" y="130"/>
                  </a:cubicBezTo>
                  <a:lnTo>
                    <a:pt x="0" y="10836"/>
                  </a:lnTo>
                  <a:cubicBezTo>
                    <a:pt x="0" y="10908"/>
                    <a:pt x="57" y="10965"/>
                    <a:pt x="129" y="10965"/>
                  </a:cubicBezTo>
                  <a:lnTo>
                    <a:pt x="8442" y="10965"/>
                  </a:lnTo>
                  <a:cubicBezTo>
                    <a:pt x="8514" y="10965"/>
                    <a:pt x="8571" y="10908"/>
                    <a:pt x="8571" y="10836"/>
                  </a:cubicBezTo>
                  <a:lnTo>
                    <a:pt x="8571" y="130"/>
                  </a:lnTo>
                  <a:cubicBezTo>
                    <a:pt x="8571" y="58"/>
                    <a:pt x="8514" y="1"/>
                    <a:pt x="8442" y="1"/>
                  </a:cubicBezTo>
                  <a:close/>
                </a:path>
              </a:pathLst>
            </a:custGeom>
            <a:solidFill>
              <a:srgbClr val="F6A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39"/>
            <p:cNvSpPr/>
            <p:nvPr/>
          </p:nvSpPr>
          <p:spPr>
            <a:xfrm>
              <a:off x="5544408" y="1713864"/>
              <a:ext cx="228781" cy="292683"/>
            </a:xfrm>
            <a:custGeom>
              <a:avLst/>
              <a:gdLst/>
              <a:ahLst/>
              <a:cxnLst/>
              <a:rect l="l" t="t" r="r" b="b"/>
              <a:pathLst>
                <a:path w="8571" h="10965" extrusionOk="0">
                  <a:moveTo>
                    <a:pt x="129" y="1"/>
                  </a:moveTo>
                  <a:cubicBezTo>
                    <a:pt x="57" y="1"/>
                    <a:pt x="0" y="58"/>
                    <a:pt x="0" y="130"/>
                  </a:cubicBezTo>
                  <a:lnTo>
                    <a:pt x="0" y="10836"/>
                  </a:lnTo>
                  <a:cubicBezTo>
                    <a:pt x="0" y="10908"/>
                    <a:pt x="57" y="10965"/>
                    <a:pt x="129" y="10965"/>
                  </a:cubicBezTo>
                  <a:lnTo>
                    <a:pt x="8442" y="10965"/>
                  </a:lnTo>
                  <a:cubicBezTo>
                    <a:pt x="8514" y="10965"/>
                    <a:pt x="8571" y="10908"/>
                    <a:pt x="8571" y="10836"/>
                  </a:cubicBezTo>
                  <a:lnTo>
                    <a:pt x="8571" y="130"/>
                  </a:lnTo>
                  <a:cubicBezTo>
                    <a:pt x="8571" y="58"/>
                    <a:pt x="8514" y="1"/>
                    <a:pt x="84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4" name="Google Shape;3184;p39"/>
            <p:cNvSpPr/>
            <p:nvPr/>
          </p:nvSpPr>
          <p:spPr>
            <a:xfrm>
              <a:off x="5547264" y="2006333"/>
              <a:ext cx="27" cy="214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cubicBezTo>
                    <a:pt x="1" y="8"/>
                    <a:pt x="1" y="8"/>
                    <a:pt x="1" y="1"/>
                  </a:cubicBezTo>
                  <a:cubicBezTo>
                    <a:pt x="1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EA9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39"/>
            <p:cNvSpPr/>
            <p:nvPr/>
          </p:nvSpPr>
          <p:spPr>
            <a:xfrm>
              <a:off x="5545929" y="2005773"/>
              <a:ext cx="214" cy="214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cubicBezTo>
                    <a:pt x="0" y="3"/>
                    <a:pt x="1" y="4"/>
                    <a:pt x="2" y="5"/>
                  </a:cubicBezTo>
                  <a:lnTo>
                    <a:pt x="2" y="5"/>
                  </a:lnTo>
                  <a:cubicBezTo>
                    <a:pt x="0" y="3"/>
                    <a:pt x="0" y="0"/>
                    <a:pt x="0" y="0"/>
                  </a:cubicBezTo>
                  <a:close/>
                  <a:moveTo>
                    <a:pt x="2" y="5"/>
                  </a:moveTo>
                  <a:lnTo>
                    <a:pt x="2" y="5"/>
                  </a:lnTo>
                  <a:cubicBezTo>
                    <a:pt x="3" y="7"/>
                    <a:pt x="5" y="7"/>
                    <a:pt x="8" y="7"/>
                  </a:cubicBezTo>
                  <a:cubicBezTo>
                    <a:pt x="8" y="7"/>
                    <a:pt x="5" y="7"/>
                    <a:pt x="2" y="5"/>
                  </a:cubicBezTo>
                  <a:close/>
                </a:path>
              </a:pathLst>
            </a:custGeom>
            <a:solidFill>
              <a:srgbClr val="EA9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39"/>
            <p:cNvSpPr/>
            <p:nvPr/>
          </p:nvSpPr>
          <p:spPr>
            <a:xfrm>
              <a:off x="5544408" y="1715385"/>
              <a:ext cx="36355" cy="290414"/>
            </a:xfrm>
            <a:custGeom>
              <a:avLst/>
              <a:gdLst/>
              <a:ahLst/>
              <a:cxnLst/>
              <a:rect l="l" t="t" r="r" b="b"/>
              <a:pathLst>
                <a:path w="1362" h="10880" extrusionOk="0">
                  <a:moveTo>
                    <a:pt x="22" y="1"/>
                  </a:moveTo>
                  <a:cubicBezTo>
                    <a:pt x="7" y="22"/>
                    <a:pt x="0" y="51"/>
                    <a:pt x="0" y="73"/>
                  </a:cubicBezTo>
                  <a:lnTo>
                    <a:pt x="0" y="10779"/>
                  </a:lnTo>
                  <a:cubicBezTo>
                    <a:pt x="0" y="10815"/>
                    <a:pt x="22" y="10858"/>
                    <a:pt x="50" y="10879"/>
                  </a:cubicBezTo>
                  <a:lnTo>
                    <a:pt x="36" y="10858"/>
                  </a:lnTo>
                  <a:lnTo>
                    <a:pt x="781" y="9754"/>
                  </a:lnTo>
                  <a:cubicBezTo>
                    <a:pt x="882" y="9611"/>
                    <a:pt x="1039" y="9525"/>
                    <a:pt x="1211" y="9525"/>
                  </a:cubicBezTo>
                  <a:lnTo>
                    <a:pt x="1362" y="9525"/>
                  </a:lnTo>
                  <a:lnTo>
                    <a:pt x="1362" y="2495"/>
                  </a:lnTo>
                  <a:cubicBezTo>
                    <a:pt x="1089" y="2488"/>
                    <a:pt x="846" y="2316"/>
                    <a:pt x="753" y="2058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39"/>
            <p:cNvSpPr/>
            <p:nvPr/>
          </p:nvSpPr>
          <p:spPr>
            <a:xfrm>
              <a:off x="5546490" y="2006147"/>
              <a:ext cx="240" cy="214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8" y="8"/>
                  </a:moveTo>
                  <a:cubicBezTo>
                    <a:pt x="8" y="8"/>
                    <a:pt x="1" y="1"/>
                    <a:pt x="1" y="1"/>
                  </a:cubicBezTo>
                  <a:cubicBezTo>
                    <a:pt x="1" y="1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EA9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9"/>
            <p:cNvSpPr/>
            <p:nvPr/>
          </p:nvSpPr>
          <p:spPr>
            <a:xfrm>
              <a:off x="5730134" y="1713864"/>
              <a:ext cx="43055" cy="292683"/>
            </a:xfrm>
            <a:custGeom>
              <a:avLst/>
              <a:gdLst/>
              <a:ahLst/>
              <a:cxnLst/>
              <a:rect l="l" t="t" r="r" b="b"/>
              <a:pathLst>
                <a:path w="1613" h="10965" extrusionOk="0">
                  <a:moveTo>
                    <a:pt x="130" y="1"/>
                  </a:moveTo>
                  <a:cubicBezTo>
                    <a:pt x="58" y="1"/>
                    <a:pt x="1" y="58"/>
                    <a:pt x="1" y="130"/>
                  </a:cubicBezTo>
                  <a:lnTo>
                    <a:pt x="1" y="10836"/>
                  </a:lnTo>
                  <a:cubicBezTo>
                    <a:pt x="1" y="10908"/>
                    <a:pt x="58" y="10965"/>
                    <a:pt x="130" y="10965"/>
                  </a:cubicBezTo>
                  <a:lnTo>
                    <a:pt x="1484" y="10965"/>
                  </a:lnTo>
                  <a:cubicBezTo>
                    <a:pt x="1556" y="10965"/>
                    <a:pt x="1613" y="10908"/>
                    <a:pt x="1613" y="10836"/>
                  </a:cubicBezTo>
                  <a:lnTo>
                    <a:pt x="1613" y="130"/>
                  </a:lnTo>
                  <a:cubicBezTo>
                    <a:pt x="1613" y="58"/>
                    <a:pt x="1556" y="1"/>
                    <a:pt x="1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9"/>
            <p:cNvSpPr/>
            <p:nvPr/>
          </p:nvSpPr>
          <p:spPr>
            <a:xfrm>
              <a:off x="5544968" y="1713864"/>
              <a:ext cx="227660" cy="68119"/>
            </a:xfrm>
            <a:custGeom>
              <a:avLst/>
              <a:gdLst/>
              <a:ahLst/>
              <a:cxnLst/>
              <a:rect l="l" t="t" r="r" b="b"/>
              <a:pathLst>
                <a:path w="8529" h="2552" extrusionOk="0">
                  <a:moveTo>
                    <a:pt x="108" y="1"/>
                  </a:moveTo>
                  <a:cubicBezTo>
                    <a:pt x="65" y="1"/>
                    <a:pt x="29" y="22"/>
                    <a:pt x="1" y="58"/>
                  </a:cubicBezTo>
                  <a:lnTo>
                    <a:pt x="732" y="2115"/>
                  </a:lnTo>
                  <a:cubicBezTo>
                    <a:pt x="825" y="2380"/>
                    <a:pt x="1068" y="2552"/>
                    <a:pt x="1348" y="2552"/>
                  </a:cubicBezTo>
                  <a:lnTo>
                    <a:pt x="7181" y="2552"/>
                  </a:lnTo>
                  <a:cubicBezTo>
                    <a:pt x="7461" y="2552"/>
                    <a:pt x="7704" y="2380"/>
                    <a:pt x="7798" y="2115"/>
                  </a:cubicBezTo>
                  <a:lnTo>
                    <a:pt x="8529" y="58"/>
                  </a:lnTo>
                  <a:cubicBezTo>
                    <a:pt x="8507" y="22"/>
                    <a:pt x="8464" y="1"/>
                    <a:pt x="8421" y="1"/>
                  </a:cubicBezTo>
                  <a:close/>
                </a:path>
              </a:pathLst>
            </a:custGeom>
            <a:solidFill>
              <a:srgbClr val="2E333A">
                <a:alpha val="2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9"/>
            <p:cNvSpPr/>
            <p:nvPr/>
          </p:nvSpPr>
          <p:spPr>
            <a:xfrm>
              <a:off x="5641942" y="1759588"/>
              <a:ext cx="9983" cy="50342"/>
            </a:xfrm>
            <a:custGeom>
              <a:avLst/>
              <a:gdLst/>
              <a:ahLst/>
              <a:cxnLst/>
              <a:rect l="l" t="t" r="r" b="b"/>
              <a:pathLst>
                <a:path w="374" h="1886" extrusionOk="0">
                  <a:moveTo>
                    <a:pt x="1" y="0"/>
                  </a:moveTo>
                  <a:lnTo>
                    <a:pt x="1" y="1885"/>
                  </a:lnTo>
                  <a:cubicBezTo>
                    <a:pt x="87" y="1756"/>
                    <a:pt x="223" y="1656"/>
                    <a:pt x="374" y="1598"/>
                  </a:cubicBezTo>
                  <a:lnTo>
                    <a:pt x="374" y="294"/>
                  </a:lnTo>
                  <a:cubicBezTo>
                    <a:pt x="223" y="237"/>
                    <a:pt x="87" y="136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9"/>
            <p:cNvSpPr/>
            <p:nvPr/>
          </p:nvSpPr>
          <p:spPr>
            <a:xfrm>
              <a:off x="5665672" y="1759588"/>
              <a:ext cx="10170" cy="50342"/>
            </a:xfrm>
            <a:custGeom>
              <a:avLst/>
              <a:gdLst/>
              <a:ahLst/>
              <a:cxnLst/>
              <a:rect l="l" t="t" r="r" b="b"/>
              <a:pathLst>
                <a:path w="381" h="1886" extrusionOk="0">
                  <a:moveTo>
                    <a:pt x="380" y="0"/>
                  </a:moveTo>
                  <a:cubicBezTo>
                    <a:pt x="287" y="136"/>
                    <a:pt x="151" y="237"/>
                    <a:pt x="1" y="294"/>
                  </a:cubicBezTo>
                  <a:lnTo>
                    <a:pt x="1" y="1598"/>
                  </a:lnTo>
                  <a:cubicBezTo>
                    <a:pt x="151" y="1656"/>
                    <a:pt x="287" y="1756"/>
                    <a:pt x="380" y="1885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9"/>
            <p:cNvSpPr/>
            <p:nvPr/>
          </p:nvSpPr>
          <p:spPr>
            <a:xfrm>
              <a:off x="5642529" y="1731641"/>
              <a:ext cx="32538" cy="32565"/>
            </a:xfrm>
            <a:custGeom>
              <a:avLst/>
              <a:gdLst/>
              <a:ahLst/>
              <a:cxnLst/>
              <a:rect l="l" t="t" r="r" b="b"/>
              <a:pathLst>
                <a:path w="1219" h="1220" extrusionOk="0">
                  <a:moveTo>
                    <a:pt x="610" y="1"/>
                  </a:moveTo>
                  <a:cubicBezTo>
                    <a:pt x="273" y="1"/>
                    <a:pt x="0" y="273"/>
                    <a:pt x="0" y="610"/>
                  </a:cubicBezTo>
                  <a:cubicBezTo>
                    <a:pt x="0" y="947"/>
                    <a:pt x="273" y="1219"/>
                    <a:pt x="610" y="1219"/>
                  </a:cubicBezTo>
                  <a:cubicBezTo>
                    <a:pt x="946" y="1219"/>
                    <a:pt x="1219" y="947"/>
                    <a:pt x="1219" y="610"/>
                  </a:cubicBezTo>
                  <a:cubicBezTo>
                    <a:pt x="1219" y="273"/>
                    <a:pt x="946" y="1"/>
                    <a:pt x="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9"/>
            <p:cNvSpPr/>
            <p:nvPr/>
          </p:nvSpPr>
          <p:spPr>
            <a:xfrm>
              <a:off x="5642529" y="1805499"/>
              <a:ext cx="32538" cy="32351"/>
            </a:xfrm>
            <a:custGeom>
              <a:avLst/>
              <a:gdLst/>
              <a:ahLst/>
              <a:cxnLst/>
              <a:rect l="l" t="t" r="r" b="b"/>
              <a:pathLst>
                <a:path w="1219" h="1212" extrusionOk="0">
                  <a:moveTo>
                    <a:pt x="610" y="0"/>
                  </a:moveTo>
                  <a:cubicBezTo>
                    <a:pt x="273" y="0"/>
                    <a:pt x="0" y="273"/>
                    <a:pt x="0" y="609"/>
                  </a:cubicBezTo>
                  <a:cubicBezTo>
                    <a:pt x="0" y="939"/>
                    <a:pt x="273" y="1211"/>
                    <a:pt x="610" y="1211"/>
                  </a:cubicBezTo>
                  <a:cubicBezTo>
                    <a:pt x="946" y="1211"/>
                    <a:pt x="1219" y="939"/>
                    <a:pt x="1219" y="609"/>
                  </a:cubicBezTo>
                  <a:cubicBezTo>
                    <a:pt x="1219" y="273"/>
                    <a:pt x="946" y="0"/>
                    <a:pt x="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9"/>
            <p:cNvSpPr/>
            <p:nvPr/>
          </p:nvSpPr>
          <p:spPr>
            <a:xfrm>
              <a:off x="5545342" y="1969605"/>
              <a:ext cx="226913" cy="36942"/>
            </a:xfrm>
            <a:custGeom>
              <a:avLst/>
              <a:gdLst/>
              <a:ahLst/>
              <a:cxnLst/>
              <a:rect l="l" t="t" r="r" b="b"/>
              <a:pathLst>
                <a:path w="8501" h="1384" extrusionOk="0">
                  <a:moveTo>
                    <a:pt x="1183" y="1"/>
                  </a:moveTo>
                  <a:cubicBezTo>
                    <a:pt x="1011" y="1"/>
                    <a:pt x="847" y="87"/>
                    <a:pt x="753" y="230"/>
                  </a:cubicBezTo>
                  <a:lnTo>
                    <a:pt x="1" y="1334"/>
                  </a:lnTo>
                  <a:cubicBezTo>
                    <a:pt x="22" y="1362"/>
                    <a:pt x="58" y="1384"/>
                    <a:pt x="101" y="1384"/>
                  </a:cubicBezTo>
                  <a:lnTo>
                    <a:pt x="8407" y="1384"/>
                  </a:lnTo>
                  <a:cubicBezTo>
                    <a:pt x="8443" y="1384"/>
                    <a:pt x="8479" y="1362"/>
                    <a:pt x="8500" y="1334"/>
                  </a:cubicBezTo>
                  <a:lnTo>
                    <a:pt x="7755" y="230"/>
                  </a:lnTo>
                  <a:cubicBezTo>
                    <a:pt x="7655" y="87"/>
                    <a:pt x="7497" y="1"/>
                    <a:pt x="7325" y="1"/>
                  </a:cubicBezTo>
                  <a:close/>
                </a:path>
              </a:pathLst>
            </a:custGeom>
            <a:solidFill>
              <a:srgbClr val="2E333A">
                <a:alpha val="2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9"/>
            <p:cNvSpPr/>
            <p:nvPr/>
          </p:nvSpPr>
          <p:spPr>
            <a:xfrm>
              <a:off x="5619761" y="1680204"/>
              <a:ext cx="42681" cy="10170"/>
            </a:xfrm>
            <a:custGeom>
              <a:avLst/>
              <a:gdLst/>
              <a:ahLst/>
              <a:cxnLst/>
              <a:rect l="l" t="t" r="r" b="b"/>
              <a:pathLst>
                <a:path w="1599" h="381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1405" y="380"/>
                  </a:lnTo>
                  <a:cubicBezTo>
                    <a:pt x="1513" y="380"/>
                    <a:pt x="1599" y="294"/>
                    <a:pt x="1599" y="194"/>
                  </a:cubicBezTo>
                  <a:cubicBezTo>
                    <a:pt x="1599" y="86"/>
                    <a:pt x="1513" y="0"/>
                    <a:pt x="1405" y="0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39"/>
            <p:cNvSpPr/>
            <p:nvPr/>
          </p:nvSpPr>
          <p:spPr>
            <a:xfrm>
              <a:off x="5781971" y="1680204"/>
              <a:ext cx="21060" cy="10170"/>
            </a:xfrm>
            <a:custGeom>
              <a:avLst/>
              <a:gdLst/>
              <a:ahLst/>
              <a:cxnLst/>
              <a:rect l="l" t="t" r="r" b="b"/>
              <a:pathLst>
                <a:path w="789" h="381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595" y="380"/>
                  </a:lnTo>
                  <a:cubicBezTo>
                    <a:pt x="703" y="380"/>
                    <a:pt x="789" y="294"/>
                    <a:pt x="789" y="194"/>
                  </a:cubicBezTo>
                  <a:cubicBezTo>
                    <a:pt x="789" y="86"/>
                    <a:pt x="703" y="0"/>
                    <a:pt x="595" y="0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39"/>
            <p:cNvSpPr/>
            <p:nvPr/>
          </p:nvSpPr>
          <p:spPr>
            <a:xfrm>
              <a:off x="5637565" y="1726676"/>
              <a:ext cx="42468" cy="42494"/>
            </a:xfrm>
            <a:custGeom>
              <a:avLst/>
              <a:gdLst/>
              <a:ahLst/>
              <a:cxnLst/>
              <a:rect l="l" t="t" r="r" b="b"/>
              <a:pathLst>
                <a:path w="1591" h="1592" extrusionOk="0">
                  <a:moveTo>
                    <a:pt x="796" y="380"/>
                  </a:moveTo>
                  <a:cubicBezTo>
                    <a:pt x="1025" y="380"/>
                    <a:pt x="1211" y="567"/>
                    <a:pt x="1211" y="796"/>
                  </a:cubicBezTo>
                  <a:cubicBezTo>
                    <a:pt x="1211" y="1025"/>
                    <a:pt x="1025" y="1212"/>
                    <a:pt x="796" y="1212"/>
                  </a:cubicBezTo>
                  <a:cubicBezTo>
                    <a:pt x="566" y="1212"/>
                    <a:pt x="380" y="1025"/>
                    <a:pt x="380" y="796"/>
                  </a:cubicBezTo>
                  <a:cubicBezTo>
                    <a:pt x="380" y="567"/>
                    <a:pt x="566" y="380"/>
                    <a:pt x="796" y="380"/>
                  </a:cubicBezTo>
                  <a:close/>
                  <a:moveTo>
                    <a:pt x="796" y="1"/>
                  </a:moveTo>
                  <a:cubicBezTo>
                    <a:pt x="358" y="1"/>
                    <a:pt x="0" y="359"/>
                    <a:pt x="0" y="796"/>
                  </a:cubicBezTo>
                  <a:cubicBezTo>
                    <a:pt x="0" y="1233"/>
                    <a:pt x="358" y="1592"/>
                    <a:pt x="796" y="1592"/>
                  </a:cubicBezTo>
                  <a:cubicBezTo>
                    <a:pt x="1233" y="1592"/>
                    <a:pt x="1591" y="1233"/>
                    <a:pt x="1591" y="796"/>
                  </a:cubicBezTo>
                  <a:cubicBezTo>
                    <a:pt x="1591" y="352"/>
                    <a:pt x="1233" y="1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39"/>
            <p:cNvSpPr/>
            <p:nvPr/>
          </p:nvSpPr>
          <p:spPr>
            <a:xfrm>
              <a:off x="5637565" y="1800321"/>
              <a:ext cx="42468" cy="42681"/>
            </a:xfrm>
            <a:custGeom>
              <a:avLst/>
              <a:gdLst/>
              <a:ahLst/>
              <a:cxnLst/>
              <a:rect l="l" t="t" r="r" b="b"/>
              <a:pathLst>
                <a:path w="1591" h="1599" extrusionOk="0">
                  <a:moveTo>
                    <a:pt x="796" y="381"/>
                  </a:moveTo>
                  <a:cubicBezTo>
                    <a:pt x="1025" y="381"/>
                    <a:pt x="1211" y="567"/>
                    <a:pt x="1211" y="803"/>
                  </a:cubicBezTo>
                  <a:cubicBezTo>
                    <a:pt x="1211" y="1033"/>
                    <a:pt x="1025" y="1219"/>
                    <a:pt x="796" y="1219"/>
                  </a:cubicBezTo>
                  <a:cubicBezTo>
                    <a:pt x="566" y="1219"/>
                    <a:pt x="380" y="1033"/>
                    <a:pt x="380" y="803"/>
                  </a:cubicBezTo>
                  <a:cubicBezTo>
                    <a:pt x="380" y="567"/>
                    <a:pt x="566" y="381"/>
                    <a:pt x="796" y="381"/>
                  </a:cubicBezTo>
                  <a:close/>
                  <a:moveTo>
                    <a:pt x="796" y="1"/>
                  </a:moveTo>
                  <a:cubicBezTo>
                    <a:pt x="358" y="1"/>
                    <a:pt x="0" y="359"/>
                    <a:pt x="0" y="803"/>
                  </a:cubicBezTo>
                  <a:cubicBezTo>
                    <a:pt x="0" y="1240"/>
                    <a:pt x="358" y="1599"/>
                    <a:pt x="796" y="1599"/>
                  </a:cubicBezTo>
                  <a:cubicBezTo>
                    <a:pt x="1233" y="1599"/>
                    <a:pt x="1591" y="1240"/>
                    <a:pt x="1591" y="803"/>
                  </a:cubicBezTo>
                  <a:cubicBezTo>
                    <a:pt x="1591" y="359"/>
                    <a:pt x="1233" y="1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1" grpId="0" build="p"/>
      <p:bldP spid="3123" grpId="0" build="p"/>
      <p:bldP spid="3124" grpId="0" build="p"/>
      <p:bldP spid="3125" grpId="0" build="p"/>
      <p:bldP spid="3126" grpId="0" build="p"/>
      <p:bldP spid="3127" grpId="0" build="p"/>
    </p:bldLst>
  </p:timing>
</p:sld>
</file>

<file path=ppt/theme/theme1.xml><?xml version="1.0" encoding="utf-8"?>
<a:theme xmlns:a="http://schemas.openxmlformats.org/drawingml/2006/main" name="​​​​Secretary Job Description by Slidesgo">
  <a:themeElements>
    <a:clrScheme name="Simple Light">
      <a:dk1>
        <a:srgbClr val="2E333A"/>
      </a:dk1>
      <a:lt1>
        <a:srgbClr val="E9E1D4"/>
      </a:lt1>
      <a:dk2>
        <a:srgbClr val="FFFFFF"/>
      </a:dk2>
      <a:lt2>
        <a:srgbClr val="5D71E0"/>
      </a:lt2>
      <a:accent1>
        <a:srgbClr val="3B4C72"/>
      </a:accent1>
      <a:accent2>
        <a:srgbClr val="FF8B7E"/>
      </a:accent2>
      <a:accent3>
        <a:srgbClr val="E96578"/>
      </a:accent3>
      <a:accent4>
        <a:srgbClr val="62BBA6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2076</TotalTime>
  <Words>1461</Words>
  <Application>Microsoft Macintosh PowerPoint</Application>
  <PresentationFormat>On-screen Show (16:9)</PresentationFormat>
  <Paragraphs>225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Calibri</vt:lpstr>
      <vt:lpstr>Helvetica Neue</vt:lpstr>
      <vt:lpstr>Hind Madurai Medium</vt:lpstr>
      <vt:lpstr>Chonburi</vt:lpstr>
      <vt:lpstr>Inconsolata ExtraBold</vt:lpstr>
      <vt:lpstr>Arial</vt:lpstr>
      <vt:lpstr>Hind Madurai</vt:lpstr>
      <vt:lpstr>Times New Roman</vt:lpstr>
      <vt:lpstr>​​​​Secretary Job Description by Slidesgo</vt:lpstr>
      <vt:lpstr>Job Hub/Hunt Connect: Revolutionizing Job Search  </vt:lpstr>
      <vt:lpstr>TABLE OF CONTENTS</vt:lpstr>
      <vt:lpstr>Project Description</vt:lpstr>
      <vt:lpstr>Project Description</vt:lpstr>
      <vt:lpstr>Members Responsibilities </vt:lpstr>
      <vt:lpstr>PowerPoint Presentation</vt:lpstr>
      <vt:lpstr>SDLC Overview</vt:lpstr>
      <vt:lpstr>Organizational Challenges</vt:lpstr>
      <vt:lpstr>JobHunt Overview</vt:lpstr>
      <vt:lpstr>Functionalities / Core Requirements</vt:lpstr>
      <vt:lpstr>PowerPoint Presentation</vt:lpstr>
      <vt:lpstr>PowerPoint Presentation</vt:lpstr>
      <vt:lpstr>Implementation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</vt:lpstr>
      <vt:lpstr>Testing Experiences</vt:lpstr>
      <vt:lpstr>Feedback &amp; Improvements</vt:lpstr>
      <vt:lpstr>Code Inspection Results </vt:lpstr>
      <vt:lpstr>Limitations &amp; Challenges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Hub Connect: Revolutionizing Job Search</dc:title>
  <dc:creator>VVV</dc:creator>
  <cp:lastModifiedBy>pavan kalyan</cp:lastModifiedBy>
  <cp:revision>57</cp:revision>
  <dcterms:modified xsi:type="dcterms:W3CDTF">2024-04-30T04:29:20Z</dcterms:modified>
</cp:coreProperties>
</file>